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8"/>
  </p:notesMasterIdLst>
  <p:sldIdLst>
    <p:sldId id="256" r:id="rId5"/>
    <p:sldId id="259" r:id="rId6"/>
    <p:sldId id="258" r:id="rId7"/>
  </p:sldIdLst>
  <p:sldSz cx="3657600" cy="5486400"/>
  <p:notesSz cx="6858000" cy="9144000"/>
  <p:embeddedFontLst>
    <p:embeddedFont>
      <p:font typeface="Roboto" panose="02000000000000000000" pitchFamily="2" charset="0"/>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728">
          <p15:clr>
            <a:srgbClr val="747775"/>
          </p15:clr>
        </p15:guide>
        <p15:guide id="2" pos="115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E06BA5-486D-4FE3-974B-47B5D9D357D6}" v="6" dt="2025-04-16T00:28:31.8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2755" y="67"/>
      </p:cViewPr>
      <p:guideLst>
        <p:guide orient="horz" pos="1728"/>
        <p:guide pos="115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4.fntdata"/><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Weinstein" userId="b555081d-a630-4918-8b6e-dce7a8141819" providerId="ADAL" clId="{35E06BA5-486D-4FE3-974B-47B5D9D357D6}"/>
    <pc:docChg chg="undo custSel addSld delSld modSld sldOrd">
      <pc:chgData name="Stephanie Weinstein" userId="b555081d-a630-4918-8b6e-dce7a8141819" providerId="ADAL" clId="{35E06BA5-486D-4FE3-974B-47B5D9D357D6}" dt="2025-04-26T23:05:16.960" v="1727" actId="20577"/>
      <pc:docMkLst>
        <pc:docMk/>
      </pc:docMkLst>
      <pc:sldChg chg="modSp mod">
        <pc:chgData name="Stephanie Weinstein" userId="b555081d-a630-4918-8b6e-dce7a8141819" providerId="ADAL" clId="{35E06BA5-486D-4FE3-974B-47B5D9D357D6}" dt="2025-04-16T01:03:16.443" v="1712" actId="20577"/>
        <pc:sldMkLst>
          <pc:docMk/>
          <pc:sldMk cId="0" sldId="256"/>
        </pc:sldMkLst>
        <pc:spChg chg="mod">
          <ac:chgData name="Stephanie Weinstein" userId="b555081d-a630-4918-8b6e-dce7a8141819" providerId="ADAL" clId="{35E06BA5-486D-4FE3-974B-47B5D9D357D6}" dt="2025-04-16T00:08:34.495" v="16" actId="20577"/>
          <ac:spMkLst>
            <pc:docMk/>
            <pc:sldMk cId="0" sldId="256"/>
            <ac:spMk id="61" creationId="{00000000-0000-0000-0000-000000000000}"/>
          </ac:spMkLst>
        </pc:spChg>
        <pc:spChg chg="mod">
          <ac:chgData name="Stephanie Weinstein" userId="b555081d-a630-4918-8b6e-dce7a8141819" providerId="ADAL" clId="{35E06BA5-486D-4FE3-974B-47B5D9D357D6}" dt="2025-04-16T01:03:16.443" v="1712" actId="20577"/>
          <ac:spMkLst>
            <pc:docMk/>
            <pc:sldMk cId="0" sldId="256"/>
            <ac:spMk id="66" creationId="{00000000-0000-0000-0000-000000000000}"/>
          </ac:spMkLst>
        </pc:spChg>
        <pc:picChg chg="mod">
          <ac:chgData name="Stephanie Weinstein" userId="b555081d-a630-4918-8b6e-dce7a8141819" providerId="ADAL" clId="{35E06BA5-486D-4FE3-974B-47B5D9D357D6}" dt="2025-04-16T00:40:07.963" v="1677" actId="1038"/>
          <ac:picMkLst>
            <pc:docMk/>
            <pc:sldMk cId="0" sldId="256"/>
            <ac:picMk id="69" creationId="{00000000-0000-0000-0000-000000000000}"/>
          </ac:picMkLst>
        </pc:picChg>
      </pc:sldChg>
      <pc:sldChg chg="del">
        <pc:chgData name="Stephanie Weinstein" userId="b555081d-a630-4918-8b6e-dce7a8141819" providerId="ADAL" clId="{35E06BA5-486D-4FE3-974B-47B5D9D357D6}" dt="2025-04-16T00:09:32.085" v="69" actId="47"/>
        <pc:sldMkLst>
          <pc:docMk/>
          <pc:sldMk cId="0" sldId="257"/>
        </pc:sldMkLst>
      </pc:sldChg>
      <pc:sldChg chg="addSp delSp modSp add mod">
        <pc:chgData name="Stephanie Weinstein" userId="b555081d-a630-4918-8b6e-dce7a8141819" providerId="ADAL" clId="{35E06BA5-486D-4FE3-974B-47B5D9D357D6}" dt="2025-04-16T01:02:41.675" v="1706" actId="20577"/>
        <pc:sldMkLst>
          <pc:docMk/>
          <pc:sldMk cId="1119271119" sldId="258"/>
        </pc:sldMkLst>
        <pc:spChg chg="add mod">
          <ac:chgData name="Stephanie Weinstein" userId="b555081d-a630-4918-8b6e-dce7a8141819" providerId="ADAL" clId="{35E06BA5-486D-4FE3-974B-47B5D9D357D6}" dt="2025-04-16T00:31:23.139" v="1057" actId="14100"/>
          <ac:spMkLst>
            <pc:docMk/>
            <pc:sldMk cId="1119271119" sldId="258"/>
            <ac:spMk id="2" creationId="{5B08EA30-58FA-E9A3-BA3C-45365C02EBBE}"/>
          </ac:spMkLst>
        </pc:spChg>
        <pc:spChg chg="mod">
          <ac:chgData name="Stephanie Weinstein" userId="b555081d-a630-4918-8b6e-dce7a8141819" providerId="ADAL" clId="{35E06BA5-486D-4FE3-974B-47B5D9D357D6}" dt="2025-04-16T00:12:17.230" v="160" actId="20577"/>
          <ac:spMkLst>
            <pc:docMk/>
            <pc:sldMk cId="1119271119" sldId="258"/>
            <ac:spMk id="60" creationId="{66AD778A-891F-BD08-10C4-5DA7F3652B9F}"/>
          </ac:spMkLst>
        </pc:spChg>
        <pc:spChg chg="mod">
          <ac:chgData name="Stephanie Weinstein" userId="b555081d-a630-4918-8b6e-dce7a8141819" providerId="ADAL" clId="{35E06BA5-486D-4FE3-974B-47B5D9D357D6}" dt="2025-04-16T00:12:36.076" v="174" actId="20577"/>
          <ac:spMkLst>
            <pc:docMk/>
            <pc:sldMk cId="1119271119" sldId="258"/>
            <ac:spMk id="61" creationId="{26A9027A-3B9D-5FFB-60D8-A03F949D00E0}"/>
          </ac:spMkLst>
        </pc:spChg>
        <pc:spChg chg="mod">
          <ac:chgData name="Stephanie Weinstein" userId="b555081d-a630-4918-8b6e-dce7a8141819" providerId="ADAL" clId="{35E06BA5-486D-4FE3-974B-47B5D9D357D6}" dt="2025-04-16T01:02:41.675" v="1706" actId="20577"/>
          <ac:spMkLst>
            <pc:docMk/>
            <pc:sldMk cId="1119271119" sldId="258"/>
            <ac:spMk id="66" creationId="{E3069D85-4BB1-A231-7977-65B7C2F20219}"/>
          </ac:spMkLst>
        </pc:spChg>
        <pc:picChg chg="add del mod modCrop">
          <ac:chgData name="Stephanie Weinstein" userId="b555081d-a630-4918-8b6e-dce7a8141819" providerId="ADAL" clId="{35E06BA5-486D-4FE3-974B-47B5D9D357D6}" dt="2025-04-16T00:29:13.588" v="1027" actId="1076"/>
          <ac:picMkLst>
            <pc:docMk/>
            <pc:sldMk cId="1119271119" sldId="258"/>
            <ac:picMk id="69" creationId="{81D9EF97-D978-8EF0-9206-AF0AB400D139}"/>
          </ac:picMkLst>
        </pc:picChg>
        <pc:picChg chg="mod">
          <ac:chgData name="Stephanie Weinstein" userId="b555081d-a630-4918-8b6e-dce7a8141819" providerId="ADAL" clId="{35E06BA5-486D-4FE3-974B-47B5D9D357D6}" dt="2025-04-16T00:23:52.213" v="987" actId="1582"/>
          <ac:picMkLst>
            <pc:docMk/>
            <pc:sldMk cId="1119271119" sldId="258"/>
            <ac:picMk id="70" creationId="{48957FC5-5577-BBFB-22BF-F6ACDCC53F36}"/>
          </ac:picMkLst>
        </pc:picChg>
      </pc:sldChg>
      <pc:sldChg chg="modSp add mod ord">
        <pc:chgData name="Stephanie Weinstein" userId="b555081d-a630-4918-8b6e-dce7a8141819" providerId="ADAL" clId="{35E06BA5-486D-4FE3-974B-47B5D9D357D6}" dt="2025-04-26T23:05:16.960" v="1727" actId="20577"/>
        <pc:sldMkLst>
          <pc:docMk/>
          <pc:sldMk cId="3349766728" sldId="259"/>
        </pc:sldMkLst>
        <pc:spChg chg="mod">
          <ac:chgData name="Stephanie Weinstein" userId="b555081d-a630-4918-8b6e-dce7a8141819" providerId="ADAL" clId="{35E06BA5-486D-4FE3-974B-47B5D9D357D6}" dt="2025-04-16T00:38:51.887" v="1655" actId="20577"/>
          <ac:spMkLst>
            <pc:docMk/>
            <pc:sldMk cId="3349766728" sldId="259"/>
            <ac:spMk id="61" creationId="{0CFBDED7-1C0F-80C1-A1CE-600255864903}"/>
          </ac:spMkLst>
        </pc:spChg>
        <pc:spChg chg="mod">
          <ac:chgData name="Stephanie Weinstein" userId="b555081d-a630-4918-8b6e-dce7a8141819" providerId="ADAL" clId="{35E06BA5-486D-4FE3-974B-47B5D9D357D6}" dt="2025-04-26T23:05:16.960" v="1727" actId="20577"/>
          <ac:spMkLst>
            <pc:docMk/>
            <pc:sldMk cId="3349766728" sldId="259"/>
            <ac:spMk id="66" creationId="{AD56DD44-990C-C8F6-5232-9B2DD6EDE8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86307"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a39bad41f2_0_7: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a39bad41f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A93FCAF1-C4A6-A9A4-ED2C-8994E3B41ABE}"/>
            </a:ext>
          </a:extLst>
        </p:cNvPr>
        <p:cNvGrpSpPr/>
        <p:nvPr/>
      </p:nvGrpSpPr>
      <p:grpSpPr>
        <a:xfrm>
          <a:off x="0" y="0"/>
          <a:ext cx="0" cy="0"/>
          <a:chOff x="0" y="0"/>
          <a:chExt cx="0" cy="0"/>
        </a:xfrm>
      </p:grpSpPr>
      <p:sp>
        <p:nvSpPr>
          <p:cNvPr id="51" name="Google Shape;51;g2a39bad41f2_0_7:notes">
            <a:extLst>
              <a:ext uri="{FF2B5EF4-FFF2-40B4-BE49-F238E27FC236}">
                <a16:creationId xmlns:a16="http://schemas.microsoft.com/office/drawing/2014/main" id="{1AF3C393-7D95-3779-CC06-D456722A7110}"/>
              </a:ext>
            </a:extLst>
          </p:cNvPr>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a39bad41f2_0_7:notes">
            <a:extLst>
              <a:ext uri="{FF2B5EF4-FFF2-40B4-BE49-F238E27FC236}">
                <a16:creationId xmlns:a16="http://schemas.microsoft.com/office/drawing/2014/main" id="{602D08BF-1734-8DF9-8340-0849DE0AB5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405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EBF15443-0CFD-0A79-75CB-92731C8269AF}"/>
            </a:ext>
          </a:extLst>
        </p:cNvPr>
        <p:cNvGrpSpPr/>
        <p:nvPr/>
      </p:nvGrpSpPr>
      <p:grpSpPr>
        <a:xfrm>
          <a:off x="0" y="0"/>
          <a:ext cx="0" cy="0"/>
          <a:chOff x="0" y="0"/>
          <a:chExt cx="0" cy="0"/>
        </a:xfrm>
      </p:grpSpPr>
      <p:sp>
        <p:nvSpPr>
          <p:cNvPr id="51" name="Google Shape;51;g2a39bad41f2_0_7:notes">
            <a:extLst>
              <a:ext uri="{FF2B5EF4-FFF2-40B4-BE49-F238E27FC236}">
                <a16:creationId xmlns:a16="http://schemas.microsoft.com/office/drawing/2014/main" id="{9AA635DF-4709-26FB-2596-A58FE89F4EC4}"/>
              </a:ext>
            </a:extLst>
          </p:cNvPr>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a39bad41f2_0_7:notes">
            <a:extLst>
              <a:ext uri="{FF2B5EF4-FFF2-40B4-BE49-F238E27FC236}">
                <a16:creationId xmlns:a16="http://schemas.microsoft.com/office/drawing/2014/main" id="{386C5191-98BD-C88B-C730-D2C66F708A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8429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24683" y="794213"/>
            <a:ext cx="3408300" cy="2190000"/>
          </a:xfrm>
          <a:prstGeom prst="rect">
            <a:avLst/>
          </a:prstGeom>
        </p:spPr>
        <p:txBody>
          <a:bodyPr spcFirstLastPara="1" wrap="square" lIns="50850" tIns="50850" rIns="50850" bIns="50850" anchor="b" anchorCtr="0">
            <a:normAutofit/>
          </a:bodyPr>
          <a:lstStyle>
            <a:lvl1pPr lvl="0" algn="ctr">
              <a:spcBef>
                <a:spcPts val="0"/>
              </a:spcBef>
              <a:spcAft>
                <a:spcPts val="0"/>
              </a:spcAft>
              <a:buSzPts val="2900"/>
              <a:buNone/>
              <a:defRPr sz="2900"/>
            </a:lvl1pPr>
            <a:lvl2pPr lvl="1" algn="ctr">
              <a:spcBef>
                <a:spcPts val="0"/>
              </a:spcBef>
              <a:spcAft>
                <a:spcPts val="0"/>
              </a:spcAft>
              <a:buSzPts val="2900"/>
              <a:buNone/>
              <a:defRPr sz="2900"/>
            </a:lvl2pPr>
            <a:lvl3pPr lvl="2" algn="ctr">
              <a:spcBef>
                <a:spcPts val="0"/>
              </a:spcBef>
              <a:spcAft>
                <a:spcPts val="0"/>
              </a:spcAft>
              <a:buSzPts val="2900"/>
              <a:buNone/>
              <a:defRPr sz="2900"/>
            </a:lvl3pPr>
            <a:lvl4pPr lvl="3" algn="ctr">
              <a:spcBef>
                <a:spcPts val="0"/>
              </a:spcBef>
              <a:spcAft>
                <a:spcPts val="0"/>
              </a:spcAft>
              <a:buSzPts val="2900"/>
              <a:buNone/>
              <a:defRPr sz="2900"/>
            </a:lvl4pPr>
            <a:lvl5pPr lvl="4" algn="ctr">
              <a:spcBef>
                <a:spcPts val="0"/>
              </a:spcBef>
              <a:spcAft>
                <a:spcPts val="0"/>
              </a:spcAft>
              <a:buSzPts val="2900"/>
              <a:buNone/>
              <a:defRPr sz="2900"/>
            </a:lvl5pPr>
            <a:lvl6pPr lvl="5" algn="ctr">
              <a:spcBef>
                <a:spcPts val="0"/>
              </a:spcBef>
              <a:spcAft>
                <a:spcPts val="0"/>
              </a:spcAft>
              <a:buSzPts val="2900"/>
              <a:buNone/>
              <a:defRPr sz="2900"/>
            </a:lvl6pPr>
            <a:lvl7pPr lvl="6" algn="ctr">
              <a:spcBef>
                <a:spcPts val="0"/>
              </a:spcBef>
              <a:spcAft>
                <a:spcPts val="0"/>
              </a:spcAft>
              <a:buSzPts val="2900"/>
              <a:buNone/>
              <a:defRPr sz="2900"/>
            </a:lvl7pPr>
            <a:lvl8pPr lvl="7" algn="ctr">
              <a:spcBef>
                <a:spcPts val="0"/>
              </a:spcBef>
              <a:spcAft>
                <a:spcPts val="0"/>
              </a:spcAft>
              <a:buSzPts val="2900"/>
              <a:buNone/>
              <a:defRPr sz="2900"/>
            </a:lvl8pPr>
            <a:lvl9pPr lvl="8" algn="ctr">
              <a:spcBef>
                <a:spcPts val="0"/>
              </a:spcBef>
              <a:spcAft>
                <a:spcPts val="0"/>
              </a:spcAft>
              <a:buSzPts val="2900"/>
              <a:buNone/>
              <a:defRPr sz="2900"/>
            </a:lvl9pPr>
          </a:lstStyle>
          <a:p>
            <a:endParaRPr/>
          </a:p>
        </p:txBody>
      </p:sp>
      <p:sp>
        <p:nvSpPr>
          <p:cNvPr id="11" name="Google Shape;11;p2"/>
          <p:cNvSpPr txBox="1">
            <a:spLocks noGrp="1"/>
          </p:cNvSpPr>
          <p:nvPr>
            <p:ph type="subTitle" idx="1"/>
          </p:nvPr>
        </p:nvSpPr>
        <p:spPr>
          <a:xfrm>
            <a:off x="124680" y="3023067"/>
            <a:ext cx="3408300" cy="845700"/>
          </a:xfrm>
          <a:prstGeom prst="rect">
            <a:avLst/>
          </a:prstGeom>
        </p:spPr>
        <p:txBody>
          <a:bodyPr spcFirstLastPara="1" wrap="square" lIns="50850" tIns="50850" rIns="50850" bIns="50850" anchor="t" anchorCtr="0">
            <a:norm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2" name="Google Shape;12;p2"/>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24680" y="2294240"/>
            <a:ext cx="3408300" cy="898200"/>
          </a:xfrm>
          <a:prstGeom prst="rect">
            <a:avLst/>
          </a:prstGeom>
        </p:spPr>
        <p:txBody>
          <a:bodyPr spcFirstLastPara="1" wrap="square" lIns="50850" tIns="50850" rIns="50850" bIns="50850" anchor="ctr" anchorCtr="0">
            <a:normAutofit/>
          </a:bodyPr>
          <a:lstStyle>
            <a:lvl1pPr lvl="0" algn="ctr">
              <a:spcBef>
                <a:spcPts val="0"/>
              </a:spcBef>
              <a:spcAft>
                <a:spcPts val="0"/>
              </a:spcAft>
              <a:buSzPts val="2000"/>
              <a:buNone/>
              <a:defRPr sz="2000"/>
            </a:lvl1pPr>
            <a:lvl2pPr lvl="1" algn="ctr">
              <a:spcBef>
                <a:spcPts val="0"/>
              </a:spcBef>
              <a:spcAft>
                <a:spcPts val="0"/>
              </a:spcAft>
              <a:buSzPts val="2000"/>
              <a:buNone/>
              <a:defRPr sz="2000"/>
            </a:lvl2pPr>
            <a:lvl3pPr lvl="2" algn="ctr">
              <a:spcBef>
                <a:spcPts val="0"/>
              </a:spcBef>
              <a:spcAft>
                <a:spcPts val="0"/>
              </a:spcAft>
              <a:buSzPts val="2000"/>
              <a:buNone/>
              <a:defRPr sz="2000"/>
            </a:lvl3pPr>
            <a:lvl4pPr lvl="3" algn="ctr">
              <a:spcBef>
                <a:spcPts val="0"/>
              </a:spcBef>
              <a:spcAft>
                <a:spcPts val="0"/>
              </a:spcAft>
              <a:buSzPts val="2000"/>
              <a:buNone/>
              <a:defRPr sz="2000"/>
            </a:lvl4pPr>
            <a:lvl5pPr lvl="4" algn="ctr">
              <a:spcBef>
                <a:spcPts val="0"/>
              </a:spcBef>
              <a:spcAft>
                <a:spcPts val="0"/>
              </a:spcAft>
              <a:buSzPts val="2000"/>
              <a:buNone/>
              <a:defRPr sz="2000"/>
            </a:lvl5pPr>
            <a:lvl6pPr lvl="5" algn="ctr">
              <a:spcBef>
                <a:spcPts val="0"/>
              </a:spcBef>
              <a:spcAft>
                <a:spcPts val="0"/>
              </a:spcAft>
              <a:buSzPts val="2000"/>
              <a:buNone/>
              <a:defRPr sz="2000"/>
            </a:lvl6pPr>
            <a:lvl7pPr lvl="6" algn="ctr">
              <a:spcBef>
                <a:spcPts val="0"/>
              </a:spcBef>
              <a:spcAft>
                <a:spcPts val="0"/>
              </a:spcAft>
              <a:buSzPts val="2000"/>
              <a:buNone/>
              <a:defRPr sz="2000"/>
            </a:lvl7pPr>
            <a:lvl8pPr lvl="7" algn="ctr">
              <a:spcBef>
                <a:spcPts val="0"/>
              </a:spcBef>
              <a:spcAft>
                <a:spcPts val="0"/>
              </a:spcAft>
              <a:buSzPts val="2000"/>
              <a:buNone/>
              <a:defRPr sz="2000"/>
            </a:lvl8pPr>
            <a:lvl9pPr lvl="8" algn="ctr">
              <a:spcBef>
                <a:spcPts val="0"/>
              </a:spcBef>
              <a:spcAft>
                <a:spcPts val="0"/>
              </a:spcAft>
              <a:buSzPts val="2000"/>
              <a:buNone/>
              <a:defRPr sz="2000"/>
            </a:lvl9pPr>
          </a:lstStyle>
          <a:p>
            <a:endParaRPr/>
          </a:p>
        </p:txBody>
      </p:sp>
      <p:sp>
        <p:nvSpPr>
          <p:cNvPr id="15" name="Google Shape;15;p3"/>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24680" y="474693"/>
            <a:ext cx="3408300" cy="611400"/>
          </a:xfrm>
          <a:prstGeom prst="rect">
            <a:avLst/>
          </a:prstGeom>
        </p:spPr>
        <p:txBody>
          <a:bodyPr spcFirstLastPara="1" wrap="square" lIns="50850" tIns="50850" rIns="50850" bIns="50850" anchor="t" anchorCtr="0">
            <a:norm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18" name="Google Shape;18;p4"/>
          <p:cNvSpPr txBox="1">
            <a:spLocks noGrp="1"/>
          </p:cNvSpPr>
          <p:nvPr>
            <p:ph type="body" idx="1"/>
          </p:nvPr>
        </p:nvSpPr>
        <p:spPr>
          <a:xfrm>
            <a:off x="124680" y="1229307"/>
            <a:ext cx="3408300" cy="3643800"/>
          </a:xfrm>
          <a:prstGeom prst="rect">
            <a:avLst/>
          </a:prstGeom>
        </p:spPr>
        <p:txBody>
          <a:bodyPr spcFirstLastPara="1" wrap="square" lIns="50850" tIns="50850" rIns="50850" bIns="50850" anchor="t" anchorCtr="0">
            <a:normAutofit/>
          </a:bodyPr>
          <a:lstStyle>
            <a:lvl1pPr marL="457200" lvl="0" indent="-292100">
              <a:spcBef>
                <a:spcPts val="0"/>
              </a:spcBef>
              <a:spcAft>
                <a:spcPts val="0"/>
              </a:spcAft>
              <a:buSzPts val="1000"/>
              <a:buChar char="●"/>
              <a:defRPr/>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9" name="Google Shape;19;p4"/>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24680" y="474693"/>
            <a:ext cx="3408300" cy="611400"/>
          </a:xfrm>
          <a:prstGeom prst="rect">
            <a:avLst/>
          </a:prstGeom>
        </p:spPr>
        <p:txBody>
          <a:bodyPr spcFirstLastPara="1" wrap="square" lIns="50850" tIns="50850" rIns="50850" bIns="50850" anchor="t" anchorCtr="0">
            <a:norm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22" name="Google Shape;22;p5"/>
          <p:cNvSpPr txBox="1">
            <a:spLocks noGrp="1"/>
          </p:cNvSpPr>
          <p:nvPr>
            <p:ph type="body" idx="1"/>
          </p:nvPr>
        </p:nvSpPr>
        <p:spPr>
          <a:xfrm>
            <a:off x="124680" y="1229307"/>
            <a:ext cx="1599900" cy="3643800"/>
          </a:xfrm>
          <a:prstGeom prst="rect">
            <a:avLst/>
          </a:prstGeom>
        </p:spPr>
        <p:txBody>
          <a:bodyPr spcFirstLastPara="1" wrap="square" lIns="50850" tIns="50850" rIns="50850" bIns="50850" anchor="t" anchorCtr="0">
            <a:normAutofit/>
          </a:bodyPr>
          <a:lstStyle>
            <a:lvl1pPr marL="457200" lvl="0" indent="-279400">
              <a:spcBef>
                <a:spcPts val="0"/>
              </a:spcBef>
              <a:spcAft>
                <a:spcPts val="0"/>
              </a:spcAft>
              <a:buSzPts val="800"/>
              <a:buChar char="●"/>
              <a:defRPr sz="800"/>
            </a:lvl1pPr>
            <a:lvl2pPr marL="914400" lvl="1" indent="-273050">
              <a:spcBef>
                <a:spcPts val="0"/>
              </a:spcBef>
              <a:spcAft>
                <a:spcPts val="0"/>
              </a:spcAft>
              <a:buSzPts val="700"/>
              <a:buChar char="○"/>
              <a:defRPr sz="700"/>
            </a:lvl2pPr>
            <a:lvl3pPr marL="1371600" lvl="2" indent="-273050">
              <a:spcBef>
                <a:spcPts val="0"/>
              </a:spcBef>
              <a:spcAft>
                <a:spcPts val="0"/>
              </a:spcAft>
              <a:buSzPts val="700"/>
              <a:buChar char="■"/>
              <a:defRPr sz="700"/>
            </a:lvl3pPr>
            <a:lvl4pPr marL="1828800" lvl="3" indent="-273050">
              <a:spcBef>
                <a:spcPts val="0"/>
              </a:spcBef>
              <a:spcAft>
                <a:spcPts val="0"/>
              </a:spcAft>
              <a:buSzPts val="700"/>
              <a:buChar char="●"/>
              <a:defRPr sz="700"/>
            </a:lvl4pPr>
            <a:lvl5pPr marL="2286000" lvl="4" indent="-273050">
              <a:spcBef>
                <a:spcPts val="0"/>
              </a:spcBef>
              <a:spcAft>
                <a:spcPts val="0"/>
              </a:spcAft>
              <a:buSzPts val="700"/>
              <a:buChar char="○"/>
              <a:defRPr sz="700"/>
            </a:lvl5pPr>
            <a:lvl6pPr marL="2743200" lvl="5" indent="-273050">
              <a:spcBef>
                <a:spcPts val="0"/>
              </a:spcBef>
              <a:spcAft>
                <a:spcPts val="0"/>
              </a:spcAft>
              <a:buSzPts val="700"/>
              <a:buChar char="■"/>
              <a:defRPr sz="700"/>
            </a:lvl6pPr>
            <a:lvl7pPr marL="3200400" lvl="6" indent="-273050">
              <a:spcBef>
                <a:spcPts val="0"/>
              </a:spcBef>
              <a:spcAft>
                <a:spcPts val="0"/>
              </a:spcAft>
              <a:buSzPts val="700"/>
              <a:buChar char="●"/>
              <a:defRPr sz="700"/>
            </a:lvl7pPr>
            <a:lvl8pPr marL="3657600" lvl="7" indent="-273050">
              <a:spcBef>
                <a:spcPts val="0"/>
              </a:spcBef>
              <a:spcAft>
                <a:spcPts val="0"/>
              </a:spcAft>
              <a:buSzPts val="700"/>
              <a:buChar char="○"/>
              <a:defRPr sz="700"/>
            </a:lvl8pPr>
            <a:lvl9pPr marL="4114800" lvl="8" indent="-273050">
              <a:spcBef>
                <a:spcPts val="0"/>
              </a:spcBef>
              <a:spcAft>
                <a:spcPts val="0"/>
              </a:spcAft>
              <a:buSzPts val="700"/>
              <a:buChar char="■"/>
              <a:defRPr sz="700"/>
            </a:lvl9pPr>
          </a:lstStyle>
          <a:p>
            <a:endParaRPr/>
          </a:p>
        </p:txBody>
      </p:sp>
      <p:sp>
        <p:nvSpPr>
          <p:cNvPr id="23" name="Google Shape;23;p5"/>
          <p:cNvSpPr txBox="1">
            <a:spLocks noGrp="1"/>
          </p:cNvSpPr>
          <p:nvPr>
            <p:ph type="body" idx="2"/>
          </p:nvPr>
        </p:nvSpPr>
        <p:spPr>
          <a:xfrm>
            <a:off x="1932960" y="1229307"/>
            <a:ext cx="1599900" cy="3643800"/>
          </a:xfrm>
          <a:prstGeom prst="rect">
            <a:avLst/>
          </a:prstGeom>
        </p:spPr>
        <p:txBody>
          <a:bodyPr spcFirstLastPara="1" wrap="square" lIns="50850" tIns="50850" rIns="50850" bIns="50850" anchor="t" anchorCtr="0">
            <a:normAutofit/>
          </a:bodyPr>
          <a:lstStyle>
            <a:lvl1pPr marL="457200" lvl="0" indent="-279400">
              <a:spcBef>
                <a:spcPts val="0"/>
              </a:spcBef>
              <a:spcAft>
                <a:spcPts val="0"/>
              </a:spcAft>
              <a:buSzPts val="800"/>
              <a:buChar char="●"/>
              <a:defRPr sz="800"/>
            </a:lvl1pPr>
            <a:lvl2pPr marL="914400" lvl="1" indent="-273050">
              <a:spcBef>
                <a:spcPts val="0"/>
              </a:spcBef>
              <a:spcAft>
                <a:spcPts val="0"/>
              </a:spcAft>
              <a:buSzPts val="700"/>
              <a:buChar char="○"/>
              <a:defRPr sz="700"/>
            </a:lvl2pPr>
            <a:lvl3pPr marL="1371600" lvl="2" indent="-273050">
              <a:spcBef>
                <a:spcPts val="0"/>
              </a:spcBef>
              <a:spcAft>
                <a:spcPts val="0"/>
              </a:spcAft>
              <a:buSzPts val="700"/>
              <a:buChar char="■"/>
              <a:defRPr sz="700"/>
            </a:lvl3pPr>
            <a:lvl4pPr marL="1828800" lvl="3" indent="-273050">
              <a:spcBef>
                <a:spcPts val="0"/>
              </a:spcBef>
              <a:spcAft>
                <a:spcPts val="0"/>
              </a:spcAft>
              <a:buSzPts val="700"/>
              <a:buChar char="●"/>
              <a:defRPr sz="700"/>
            </a:lvl4pPr>
            <a:lvl5pPr marL="2286000" lvl="4" indent="-273050">
              <a:spcBef>
                <a:spcPts val="0"/>
              </a:spcBef>
              <a:spcAft>
                <a:spcPts val="0"/>
              </a:spcAft>
              <a:buSzPts val="700"/>
              <a:buChar char="○"/>
              <a:defRPr sz="700"/>
            </a:lvl5pPr>
            <a:lvl6pPr marL="2743200" lvl="5" indent="-273050">
              <a:spcBef>
                <a:spcPts val="0"/>
              </a:spcBef>
              <a:spcAft>
                <a:spcPts val="0"/>
              </a:spcAft>
              <a:buSzPts val="700"/>
              <a:buChar char="■"/>
              <a:defRPr sz="700"/>
            </a:lvl6pPr>
            <a:lvl7pPr marL="3200400" lvl="6" indent="-273050">
              <a:spcBef>
                <a:spcPts val="0"/>
              </a:spcBef>
              <a:spcAft>
                <a:spcPts val="0"/>
              </a:spcAft>
              <a:buSzPts val="700"/>
              <a:buChar char="●"/>
              <a:defRPr sz="700"/>
            </a:lvl7pPr>
            <a:lvl8pPr marL="3657600" lvl="7" indent="-273050">
              <a:spcBef>
                <a:spcPts val="0"/>
              </a:spcBef>
              <a:spcAft>
                <a:spcPts val="0"/>
              </a:spcAft>
              <a:buSzPts val="700"/>
              <a:buChar char="○"/>
              <a:defRPr sz="700"/>
            </a:lvl8pPr>
            <a:lvl9pPr marL="4114800" lvl="8" indent="-273050">
              <a:spcBef>
                <a:spcPts val="0"/>
              </a:spcBef>
              <a:spcAft>
                <a:spcPts val="0"/>
              </a:spcAft>
              <a:buSzPts val="700"/>
              <a:buChar char="■"/>
              <a:defRPr sz="700"/>
            </a:lvl9pPr>
          </a:lstStyle>
          <a:p>
            <a:endParaRPr/>
          </a:p>
        </p:txBody>
      </p:sp>
      <p:sp>
        <p:nvSpPr>
          <p:cNvPr id="24" name="Google Shape;24;p5"/>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24680" y="474693"/>
            <a:ext cx="3408300" cy="611400"/>
          </a:xfrm>
          <a:prstGeom prst="rect">
            <a:avLst/>
          </a:prstGeom>
        </p:spPr>
        <p:txBody>
          <a:bodyPr spcFirstLastPara="1" wrap="square" lIns="50850" tIns="50850" rIns="50850" bIns="50850" anchor="t" anchorCtr="0">
            <a:norm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27" name="Google Shape;27;p6"/>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24680" y="592640"/>
            <a:ext cx="1123200" cy="806400"/>
          </a:xfrm>
          <a:prstGeom prst="rect">
            <a:avLst/>
          </a:prstGeom>
        </p:spPr>
        <p:txBody>
          <a:bodyPr spcFirstLastPara="1" wrap="square" lIns="50850" tIns="50850" rIns="50850" bIns="50850" anchor="b" anchorCtr="0">
            <a:normAutofit/>
          </a:bodyPr>
          <a:lstStyle>
            <a:lvl1pPr lvl="0">
              <a:spcBef>
                <a:spcPts val="0"/>
              </a:spcBef>
              <a:spcAft>
                <a:spcPts val="0"/>
              </a:spcAft>
              <a:buSzPts val="1300"/>
              <a:buNone/>
              <a:defRPr sz="1300"/>
            </a:lvl1pPr>
            <a:lvl2pPr lvl="1">
              <a:spcBef>
                <a:spcPts val="0"/>
              </a:spcBef>
              <a:spcAft>
                <a:spcPts val="0"/>
              </a:spcAft>
              <a:buSzPts val="1300"/>
              <a:buNone/>
              <a:defRPr sz="1300"/>
            </a:lvl2pPr>
            <a:lvl3pPr lvl="2">
              <a:spcBef>
                <a:spcPts val="0"/>
              </a:spcBef>
              <a:spcAft>
                <a:spcPts val="0"/>
              </a:spcAft>
              <a:buSzPts val="1300"/>
              <a:buNone/>
              <a:defRPr sz="1300"/>
            </a:lvl3pPr>
            <a:lvl4pPr lvl="3">
              <a:spcBef>
                <a:spcPts val="0"/>
              </a:spcBef>
              <a:spcAft>
                <a:spcPts val="0"/>
              </a:spcAft>
              <a:buSzPts val="1300"/>
              <a:buNone/>
              <a:defRPr sz="1300"/>
            </a:lvl4pPr>
            <a:lvl5pPr lvl="4">
              <a:spcBef>
                <a:spcPts val="0"/>
              </a:spcBef>
              <a:spcAft>
                <a:spcPts val="0"/>
              </a:spcAft>
              <a:buSzPts val="1300"/>
              <a:buNone/>
              <a:defRPr sz="1300"/>
            </a:lvl5pPr>
            <a:lvl6pPr lvl="5">
              <a:spcBef>
                <a:spcPts val="0"/>
              </a:spcBef>
              <a:spcAft>
                <a:spcPts val="0"/>
              </a:spcAft>
              <a:buSzPts val="1300"/>
              <a:buNone/>
              <a:defRPr sz="1300"/>
            </a:lvl6pPr>
            <a:lvl7pPr lvl="6">
              <a:spcBef>
                <a:spcPts val="0"/>
              </a:spcBef>
              <a:spcAft>
                <a:spcPts val="0"/>
              </a:spcAft>
              <a:buSzPts val="1300"/>
              <a:buNone/>
              <a:defRPr sz="1300"/>
            </a:lvl7pPr>
            <a:lvl8pPr lvl="7">
              <a:spcBef>
                <a:spcPts val="0"/>
              </a:spcBef>
              <a:spcAft>
                <a:spcPts val="0"/>
              </a:spcAft>
              <a:buSzPts val="1300"/>
              <a:buNone/>
              <a:defRPr sz="1300"/>
            </a:lvl8pPr>
            <a:lvl9pPr lvl="8">
              <a:spcBef>
                <a:spcPts val="0"/>
              </a:spcBef>
              <a:spcAft>
                <a:spcPts val="0"/>
              </a:spcAft>
              <a:buSzPts val="1300"/>
              <a:buNone/>
              <a:defRPr sz="1300"/>
            </a:lvl9pPr>
          </a:lstStyle>
          <a:p>
            <a:endParaRPr/>
          </a:p>
        </p:txBody>
      </p:sp>
      <p:sp>
        <p:nvSpPr>
          <p:cNvPr id="30" name="Google Shape;30;p7"/>
          <p:cNvSpPr txBox="1">
            <a:spLocks noGrp="1"/>
          </p:cNvSpPr>
          <p:nvPr>
            <p:ph type="body" idx="1"/>
          </p:nvPr>
        </p:nvSpPr>
        <p:spPr>
          <a:xfrm>
            <a:off x="124680" y="1482240"/>
            <a:ext cx="1123200" cy="3391500"/>
          </a:xfrm>
          <a:prstGeom prst="rect">
            <a:avLst/>
          </a:prstGeom>
        </p:spPr>
        <p:txBody>
          <a:bodyPr spcFirstLastPara="1" wrap="square" lIns="50850" tIns="50850" rIns="50850" bIns="50850" anchor="t" anchorCtr="0">
            <a:normAutofit/>
          </a:bodyPr>
          <a:lstStyle>
            <a:lvl1pPr marL="457200" lvl="0" indent="-273050">
              <a:spcBef>
                <a:spcPts val="0"/>
              </a:spcBef>
              <a:spcAft>
                <a:spcPts val="0"/>
              </a:spcAft>
              <a:buSzPts val="700"/>
              <a:buChar char="●"/>
              <a:defRPr sz="700"/>
            </a:lvl1pPr>
            <a:lvl2pPr marL="914400" lvl="1" indent="-273050">
              <a:spcBef>
                <a:spcPts val="0"/>
              </a:spcBef>
              <a:spcAft>
                <a:spcPts val="0"/>
              </a:spcAft>
              <a:buSzPts val="700"/>
              <a:buChar char="○"/>
              <a:defRPr sz="700"/>
            </a:lvl2pPr>
            <a:lvl3pPr marL="1371600" lvl="2" indent="-273050">
              <a:spcBef>
                <a:spcPts val="0"/>
              </a:spcBef>
              <a:spcAft>
                <a:spcPts val="0"/>
              </a:spcAft>
              <a:buSzPts val="700"/>
              <a:buChar char="■"/>
              <a:defRPr sz="700"/>
            </a:lvl3pPr>
            <a:lvl4pPr marL="1828800" lvl="3" indent="-273050">
              <a:spcBef>
                <a:spcPts val="0"/>
              </a:spcBef>
              <a:spcAft>
                <a:spcPts val="0"/>
              </a:spcAft>
              <a:buSzPts val="700"/>
              <a:buChar char="●"/>
              <a:defRPr sz="700"/>
            </a:lvl4pPr>
            <a:lvl5pPr marL="2286000" lvl="4" indent="-273050">
              <a:spcBef>
                <a:spcPts val="0"/>
              </a:spcBef>
              <a:spcAft>
                <a:spcPts val="0"/>
              </a:spcAft>
              <a:buSzPts val="700"/>
              <a:buChar char="○"/>
              <a:defRPr sz="700"/>
            </a:lvl5pPr>
            <a:lvl6pPr marL="2743200" lvl="5" indent="-273050">
              <a:spcBef>
                <a:spcPts val="0"/>
              </a:spcBef>
              <a:spcAft>
                <a:spcPts val="0"/>
              </a:spcAft>
              <a:buSzPts val="700"/>
              <a:buChar char="■"/>
              <a:defRPr sz="700"/>
            </a:lvl6pPr>
            <a:lvl7pPr marL="3200400" lvl="6" indent="-273050">
              <a:spcBef>
                <a:spcPts val="0"/>
              </a:spcBef>
              <a:spcAft>
                <a:spcPts val="0"/>
              </a:spcAft>
              <a:buSzPts val="700"/>
              <a:buChar char="●"/>
              <a:defRPr sz="700"/>
            </a:lvl7pPr>
            <a:lvl8pPr marL="3657600" lvl="7" indent="-273050">
              <a:spcBef>
                <a:spcPts val="0"/>
              </a:spcBef>
              <a:spcAft>
                <a:spcPts val="0"/>
              </a:spcAft>
              <a:buSzPts val="700"/>
              <a:buChar char="○"/>
              <a:defRPr sz="700"/>
            </a:lvl8pPr>
            <a:lvl9pPr marL="4114800" lvl="8" indent="-273050">
              <a:spcBef>
                <a:spcPts val="0"/>
              </a:spcBef>
              <a:spcAft>
                <a:spcPts val="0"/>
              </a:spcAft>
              <a:buSzPts val="700"/>
              <a:buChar char="■"/>
              <a:defRPr sz="700"/>
            </a:lvl9pPr>
          </a:lstStyle>
          <a:p>
            <a:endParaRPr/>
          </a:p>
        </p:txBody>
      </p:sp>
      <p:sp>
        <p:nvSpPr>
          <p:cNvPr id="31" name="Google Shape;31;p7"/>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196100" y="480160"/>
            <a:ext cx="2547000" cy="4363500"/>
          </a:xfrm>
          <a:prstGeom prst="rect">
            <a:avLst/>
          </a:prstGeom>
        </p:spPr>
        <p:txBody>
          <a:bodyPr spcFirstLastPara="1" wrap="square" lIns="50850" tIns="50850" rIns="50850" bIns="50850" anchor="ctr" anchorCtr="0">
            <a:normAutofit/>
          </a:bodyPr>
          <a:lstStyle>
            <a:lvl1pPr lvl="0">
              <a:spcBef>
                <a:spcPts val="0"/>
              </a:spcBef>
              <a:spcAft>
                <a:spcPts val="0"/>
              </a:spcAft>
              <a:buSzPts val="2700"/>
              <a:buNone/>
              <a:defRPr sz="2700"/>
            </a:lvl1pPr>
            <a:lvl2pPr lvl="1">
              <a:spcBef>
                <a:spcPts val="0"/>
              </a:spcBef>
              <a:spcAft>
                <a:spcPts val="0"/>
              </a:spcAft>
              <a:buSzPts val="2700"/>
              <a:buNone/>
              <a:defRPr sz="2700"/>
            </a:lvl2pPr>
            <a:lvl3pPr lvl="2">
              <a:spcBef>
                <a:spcPts val="0"/>
              </a:spcBef>
              <a:spcAft>
                <a:spcPts val="0"/>
              </a:spcAft>
              <a:buSzPts val="2700"/>
              <a:buNone/>
              <a:defRPr sz="2700"/>
            </a:lvl3pPr>
            <a:lvl4pPr lvl="3">
              <a:spcBef>
                <a:spcPts val="0"/>
              </a:spcBef>
              <a:spcAft>
                <a:spcPts val="0"/>
              </a:spcAft>
              <a:buSzPts val="2700"/>
              <a:buNone/>
              <a:defRPr sz="2700"/>
            </a:lvl4pPr>
            <a:lvl5pPr lvl="4">
              <a:spcBef>
                <a:spcPts val="0"/>
              </a:spcBef>
              <a:spcAft>
                <a:spcPts val="0"/>
              </a:spcAft>
              <a:buSzPts val="2700"/>
              <a:buNone/>
              <a:defRPr sz="2700"/>
            </a:lvl5pPr>
            <a:lvl6pPr lvl="5">
              <a:spcBef>
                <a:spcPts val="0"/>
              </a:spcBef>
              <a:spcAft>
                <a:spcPts val="0"/>
              </a:spcAft>
              <a:buSzPts val="2700"/>
              <a:buNone/>
              <a:defRPr sz="2700"/>
            </a:lvl6pPr>
            <a:lvl7pPr lvl="6">
              <a:spcBef>
                <a:spcPts val="0"/>
              </a:spcBef>
              <a:spcAft>
                <a:spcPts val="0"/>
              </a:spcAft>
              <a:buSzPts val="2700"/>
              <a:buNone/>
              <a:defRPr sz="2700"/>
            </a:lvl7pPr>
            <a:lvl8pPr lvl="7">
              <a:spcBef>
                <a:spcPts val="0"/>
              </a:spcBef>
              <a:spcAft>
                <a:spcPts val="0"/>
              </a:spcAft>
              <a:buSzPts val="2700"/>
              <a:buNone/>
              <a:defRPr sz="2700"/>
            </a:lvl8pPr>
            <a:lvl9pPr lvl="8">
              <a:spcBef>
                <a:spcPts val="0"/>
              </a:spcBef>
              <a:spcAft>
                <a:spcPts val="0"/>
              </a:spcAft>
              <a:buSzPts val="2700"/>
              <a:buNone/>
              <a:defRPr sz="2700"/>
            </a:lvl9pPr>
          </a:lstStyle>
          <a:p>
            <a:endParaRPr/>
          </a:p>
        </p:txBody>
      </p:sp>
      <p:sp>
        <p:nvSpPr>
          <p:cNvPr id="34" name="Google Shape;34;p8"/>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1828800" y="-133"/>
            <a:ext cx="1828800" cy="5486400"/>
          </a:xfrm>
          <a:prstGeom prst="rect">
            <a:avLst/>
          </a:prstGeom>
          <a:solidFill>
            <a:schemeClr val="lt2"/>
          </a:solidFill>
          <a:ln>
            <a:noFill/>
          </a:ln>
        </p:spPr>
        <p:txBody>
          <a:bodyPr spcFirstLastPara="1" wrap="square" lIns="50850" tIns="50850" rIns="50850" bIns="5085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106200" y="1315387"/>
            <a:ext cx="1617900" cy="1581600"/>
          </a:xfrm>
          <a:prstGeom prst="rect">
            <a:avLst/>
          </a:prstGeom>
        </p:spPr>
        <p:txBody>
          <a:bodyPr spcFirstLastPara="1" wrap="square" lIns="50850" tIns="50850" rIns="50850" bIns="50850" anchor="b" anchorCtr="0">
            <a:normAutofit/>
          </a:bodyPr>
          <a:lstStyle>
            <a:lvl1pPr lvl="0" algn="ctr">
              <a:spcBef>
                <a:spcPts val="0"/>
              </a:spcBef>
              <a:spcAft>
                <a:spcPts val="0"/>
              </a:spcAft>
              <a:buSzPts val="2300"/>
              <a:buNone/>
              <a:defRPr sz="2300"/>
            </a:lvl1pPr>
            <a:lvl2pPr lvl="1" algn="ctr">
              <a:spcBef>
                <a:spcPts val="0"/>
              </a:spcBef>
              <a:spcAft>
                <a:spcPts val="0"/>
              </a:spcAft>
              <a:buSzPts val="2300"/>
              <a:buNone/>
              <a:defRPr sz="2300"/>
            </a:lvl2pPr>
            <a:lvl3pPr lvl="2" algn="ctr">
              <a:spcBef>
                <a:spcPts val="0"/>
              </a:spcBef>
              <a:spcAft>
                <a:spcPts val="0"/>
              </a:spcAft>
              <a:buSzPts val="2300"/>
              <a:buNone/>
              <a:defRPr sz="2300"/>
            </a:lvl3pPr>
            <a:lvl4pPr lvl="3" algn="ctr">
              <a:spcBef>
                <a:spcPts val="0"/>
              </a:spcBef>
              <a:spcAft>
                <a:spcPts val="0"/>
              </a:spcAft>
              <a:buSzPts val="2300"/>
              <a:buNone/>
              <a:defRPr sz="2300"/>
            </a:lvl4pPr>
            <a:lvl5pPr lvl="4" algn="ctr">
              <a:spcBef>
                <a:spcPts val="0"/>
              </a:spcBef>
              <a:spcAft>
                <a:spcPts val="0"/>
              </a:spcAft>
              <a:buSzPts val="2300"/>
              <a:buNone/>
              <a:defRPr sz="2300"/>
            </a:lvl5pPr>
            <a:lvl6pPr lvl="5" algn="ctr">
              <a:spcBef>
                <a:spcPts val="0"/>
              </a:spcBef>
              <a:spcAft>
                <a:spcPts val="0"/>
              </a:spcAft>
              <a:buSzPts val="2300"/>
              <a:buNone/>
              <a:defRPr sz="2300"/>
            </a:lvl6pPr>
            <a:lvl7pPr lvl="6" algn="ctr">
              <a:spcBef>
                <a:spcPts val="0"/>
              </a:spcBef>
              <a:spcAft>
                <a:spcPts val="0"/>
              </a:spcAft>
              <a:buSzPts val="2300"/>
              <a:buNone/>
              <a:defRPr sz="2300"/>
            </a:lvl7pPr>
            <a:lvl8pPr lvl="7" algn="ctr">
              <a:spcBef>
                <a:spcPts val="0"/>
              </a:spcBef>
              <a:spcAft>
                <a:spcPts val="0"/>
              </a:spcAft>
              <a:buSzPts val="2300"/>
              <a:buNone/>
              <a:defRPr sz="2300"/>
            </a:lvl8pPr>
            <a:lvl9pPr lvl="8" algn="ctr">
              <a:spcBef>
                <a:spcPts val="0"/>
              </a:spcBef>
              <a:spcAft>
                <a:spcPts val="0"/>
              </a:spcAft>
              <a:buSzPts val="2300"/>
              <a:buNone/>
              <a:defRPr sz="2300"/>
            </a:lvl9pPr>
          </a:lstStyle>
          <a:p>
            <a:endParaRPr/>
          </a:p>
        </p:txBody>
      </p:sp>
      <p:sp>
        <p:nvSpPr>
          <p:cNvPr id="38" name="Google Shape;38;p9"/>
          <p:cNvSpPr txBox="1">
            <a:spLocks noGrp="1"/>
          </p:cNvSpPr>
          <p:nvPr>
            <p:ph type="subTitle" idx="1"/>
          </p:nvPr>
        </p:nvSpPr>
        <p:spPr>
          <a:xfrm>
            <a:off x="106200" y="2989947"/>
            <a:ext cx="1617900" cy="1317600"/>
          </a:xfrm>
          <a:prstGeom prst="rect">
            <a:avLst/>
          </a:prstGeom>
        </p:spPr>
        <p:txBody>
          <a:bodyPr spcFirstLastPara="1" wrap="square" lIns="50850" tIns="50850" rIns="50850" bIns="50850" anchor="t" anchorCtr="0">
            <a:normAutofit/>
          </a:bodyPr>
          <a:lstStyle>
            <a:lvl1pPr lvl="0" algn="ctr">
              <a:lnSpc>
                <a:spcPct val="100000"/>
              </a:lnSpc>
              <a:spcBef>
                <a:spcPts val="0"/>
              </a:spcBef>
              <a:spcAft>
                <a:spcPts val="0"/>
              </a:spcAft>
              <a:buSzPts val="1200"/>
              <a:buNone/>
              <a:defRPr sz="1200"/>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a:endParaRPr/>
          </a:p>
        </p:txBody>
      </p:sp>
      <p:sp>
        <p:nvSpPr>
          <p:cNvPr id="39" name="Google Shape;39;p9"/>
          <p:cNvSpPr txBox="1">
            <a:spLocks noGrp="1"/>
          </p:cNvSpPr>
          <p:nvPr>
            <p:ph type="body" idx="2"/>
          </p:nvPr>
        </p:nvSpPr>
        <p:spPr>
          <a:xfrm>
            <a:off x="1975800" y="772347"/>
            <a:ext cx="1534800" cy="3941700"/>
          </a:xfrm>
          <a:prstGeom prst="rect">
            <a:avLst/>
          </a:prstGeom>
        </p:spPr>
        <p:txBody>
          <a:bodyPr spcFirstLastPara="1" wrap="square" lIns="50850" tIns="50850" rIns="50850" bIns="50850" anchor="ctr" anchorCtr="0">
            <a:normAutofit/>
          </a:bodyPr>
          <a:lstStyle>
            <a:lvl1pPr marL="457200" lvl="0" indent="-292100">
              <a:spcBef>
                <a:spcPts val="0"/>
              </a:spcBef>
              <a:spcAft>
                <a:spcPts val="0"/>
              </a:spcAft>
              <a:buSzPts val="1000"/>
              <a:buChar char="●"/>
              <a:defRPr/>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40" name="Google Shape;40;p9"/>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24680" y="4512613"/>
            <a:ext cx="2399700" cy="645600"/>
          </a:xfrm>
          <a:prstGeom prst="rect">
            <a:avLst/>
          </a:prstGeom>
        </p:spPr>
        <p:txBody>
          <a:bodyPr spcFirstLastPara="1" wrap="square" lIns="50850" tIns="50850" rIns="50850" bIns="50850" anchor="ctr" anchorCtr="0">
            <a:normAutofit/>
          </a:bodyPr>
          <a:lstStyle>
            <a:lvl1pPr marL="457200" lvl="0" indent="-228600">
              <a:lnSpc>
                <a:spcPct val="100000"/>
              </a:lnSpc>
              <a:spcBef>
                <a:spcPts val="0"/>
              </a:spcBef>
              <a:spcAft>
                <a:spcPts val="0"/>
              </a:spcAft>
              <a:buSzPts val="1000"/>
              <a:buNone/>
              <a:defRPr/>
            </a:lvl1pPr>
          </a:lstStyle>
          <a:p>
            <a:endParaRPr/>
          </a:p>
        </p:txBody>
      </p:sp>
      <p:sp>
        <p:nvSpPr>
          <p:cNvPr id="43" name="Google Shape;43;p10"/>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24680" y="1179867"/>
            <a:ext cx="3408300" cy="2094600"/>
          </a:xfrm>
          <a:prstGeom prst="rect">
            <a:avLst/>
          </a:prstGeom>
        </p:spPr>
        <p:txBody>
          <a:bodyPr spcFirstLastPara="1" wrap="square" lIns="50850" tIns="50850" rIns="50850" bIns="50850" anchor="b" anchorCtr="0">
            <a:normAutofit/>
          </a:bodyPr>
          <a:lstStyle>
            <a:lvl1pPr lvl="0" algn="ctr">
              <a:spcBef>
                <a:spcPts val="0"/>
              </a:spcBef>
              <a:spcAft>
                <a:spcPts val="0"/>
              </a:spcAft>
              <a:buSzPts val="6700"/>
              <a:buNone/>
              <a:defRPr sz="6700"/>
            </a:lvl1pPr>
            <a:lvl2pPr lvl="1" algn="ctr">
              <a:spcBef>
                <a:spcPts val="0"/>
              </a:spcBef>
              <a:spcAft>
                <a:spcPts val="0"/>
              </a:spcAft>
              <a:buSzPts val="6700"/>
              <a:buNone/>
              <a:defRPr sz="6700"/>
            </a:lvl2pPr>
            <a:lvl3pPr lvl="2" algn="ctr">
              <a:spcBef>
                <a:spcPts val="0"/>
              </a:spcBef>
              <a:spcAft>
                <a:spcPts val="0"/>
              </a:spcAft>
              <a:buSzPts val="6700"/>
              <a:buNone/>
              <a:defRPr sz="6700"/>
            </a:lvl3pPr>
            <a:lvl4pPr lvl="3" algn="ctr">
              <a:spcBef>
                <a:spcPts val="0"/>
              </a:spcBef>
              <a:spcAft>
                <a:spcPts val="0"/>
              </a:spcAft>
              <a:buSzPts val="6700"/>
              <a:buNone/>
              <a:defRPr sz="6700"/>
            </a:lvl4pPr>
            <a:lvl5pPr lvl="4" algn="ctr">
              <a:spcBef>
                <a:spcPts val="0"/>
              </a:spcBef>
              <a:spcAft>
                <a:spcPts val="0"/>
              </a:spcAft>
              <a:buSzPts val="6700"/>
              <a:buNone/>
              <a:defRPr sz="6700"/>
            </a:lvl5pPr>
            <a:lvl6pPr lvl="5" algn="ctr">
              <a:spcBef>
                <a:spcPts val="0"/>
              </a:spcBef>
              <a:spcAft>
                <a:spcPts val="0"/>
              </a:spcAft>
              <a:buSzPts val="6700"/>
              <a:buNone/>
              <a:defRPr sz="6700"/>
            </a:lvl6pPr>
            <a:lvl7pPr lvl="6" algn="ctr">
              <a:spcBef>
                <a:spcPts val="0"/>
              </a:spcBef>
              <a:spcAft>
                <a:spcPts val="0"/>
              </a:spcAft>
              <a:buSzPts val="6700"/>
              <a:buNone/>
              <a:defRPr sz="6700"/>
            </a:lvl7pPr>
            <a:lvl8pPr lvl="7" algn="ctr">
              <a:spcBef>
                <a:spcPts val="0"/>
              </a:spcBef>
              <a:spcAft>
                <a:spcPts val="0"/>
              </a:spcAft>
              <a:buSzPts val="6700"/>
              <a:buNone/>
              <a:defRPr sz="6700"/>
            </a:lvl8pPr>
            <a:lvl9pPr lvl="8" algn="ctr">
              <a:spcBef>
                <a:spcPts val="0"/>
              </a:spcBef>
              <a:spcAft>
                <a:spcPts val="0"/>
              </a:spcAft>
              <a:buSzPts val="6700"/>
              <a:buNone/>
              <a:defRPr sz="6700"/>
            </a:lvl9pPr>
          </a:lstStyle>
          <a:p>
            <a:r>
              <a:t>xx%</a:t>
            </a:r>
          </a:p>
        </p:txBody>
      </p:sp>
      <p:sp>
        <p:nvSpPr>
          <p:cNvPr id="46" name="Google Shape;46;p11"/>
          <p:cNvSpPr txBox="1">
            <a:spLocks noGrp="1"/>
          </p:cNvSpPr>
          <p:nvPr>
            <p:ph type="body" idx="1"/>
          </p:nvPr>
        </p:nvSpPr>
        <p:spPr>
          <a:xfrm>
            <a:off x="124680" y="3362373"/>
            <a:ext cx="3408300" cy="1387800"/>
          </a:xfrm>
          <a:prstGeom prst="rect">
            <a:avLst/>
          </a:prstGeom>
        </p:spPr>
        <p:txBody>
          <a:bodyPr spcFirstLastPara="1" wrap="square" lIns="50850" tIns="50850" rIns="50850" bIns="50850" anchor="t" anchorCtr="0">
            <a:normAutofit/>
          </a:bodyPr>
          <a:lstStyle>
            <a:lvl1pPr marL="457200" lvl="0" indent="-292100" algn="ctr">
              <a:spcBef>
                <a:spcPts val="0"/>
              </a:spcBef>
              <a:spcAft>
                <a:spcPts val="0"/>
              </a:spcAft>
              <a:buSzPts val="1000"/>
              <a:buChar char="●"/>
              <a:defRPr/>
            </a:lvl1pPr>
            <a:lvl2pPr marL="914400" lvl="1" indent="-279400" algn="ctr">
              <a:spcBef>
                <a:spcPts val="0"/>
              </a:spcBef>
              <a:spcAft>
                <a:spcPts val="0"/>
              </a:spcAft>
              <a:buSzPts val="800"/>
              <a:buChar char="○"/>
              <a:defRPr/>
            </a:lvl2pPr>
            <a:lvl3pPr marL="1371600" lvl="2" indent="-279400" algn="ctr">
              <a:spcBef>
                <a:spcPts val="0"/>
              </a:spcBef>
              <a:spcAft>
                <a:spcPts val="0"/>
              </a:spcAft>
              <a:buSzPts val="800"/>
              <a:buChar char="■"/>
              <a:defRPr/>
            </a:lvl3pPr>
            <a:lvl4pPr marL="1828800" lvl="3" indent="-279400" algn="ctr">
              <a:spcBef>
                <a:spcPts val="0"/>
              </a:spcBef>
              <a:spcAft>
                <a:spcPts val="0"/>
              </a:spcAft>
              <a:buSzPts val="800"/>
              <a:buChar char="●"/>
              <a:defRPr/>
            </a:lvl4pPr>
            <a:lvl5pPr marL="2286000" lvl="4" indent="-279400" algn="ctr">
              <a:spcBef>
                <a:spcPts val="0"/>
              </a:spcBef>
              <a:spcAft>
                <a:spcPts val="0"/>
              </a:spcAft>
              <a:buSzPts val="800"/>
              <a:buChar char="○"/>
              <a:defRPr/>
            </a:lvl5pPr>
            <a:lvl6pPr marL="2743200" lvl="5" indent="-279400" algn="ctr">
              <a:spcBef>
                <a:spcPts val="0"/>
              </a:spcBef>
              <a:spcAft>
                <a:spcPts val="0"/>
              </a:spcAft>
              <a:buSzPts val="800"/>
              <a:buChar char="■"/>
              <a:defRPr/>
            </a:lvl6pPr>
            <a:lvl7pPr marL="3200400" lvl="6" indent="-279400" algn="ctr">
              <a:spcBef>
                <a:spcPts val="0"/>
              </a:spcBef>
              <a:spcAft>
                <a:spcPts val="0"/>
              </a:spcAft>
              <a:buSzPts val="800"/>
              <a:buChar char="●"/>
              <a:defRPr/>
            </a:lvl7pPr>
            <a:lvl8pPr marL="3657600" lvl="7" indent="-279400" algn="ctr">
              <a:spcBef>
                <a:spcPts val="0"/>
              </a:spcBef>
              <a:spcAft>
                <a:spcPts val="0"/>
              </a:spcAft>
              <a:buSzPts val="800"/>
              <a:buChar char="○"/>
              <a:defRPr/>
            </a:lvl8pPr>
            <a:lvl9pPr marL="4114800" lvl="8" indent="-279400" algn="ctr">
              <a:spcBef>
                <a:spcPts val="0"/>
              </a:spcBef>
              <a:spcAft>
                <a:spcPts val="0"/>
              </a:spcAft>
              <a:buSzPts val="800"/>
              <a:buChar char="■"/>
              <a:defRPr/>
            </a:lvl9pPr>
          </a:lstStyle>
          <a:p>
            <a:endParaRPr/>
          </a:p>
        </p:txBody>
      </p:sp>
      <p:sp>
        <p:nvSpPr>
          <p:cNvPr id="47" name="Google Shape;47;p11"/>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3388983" y="4974098"/>
            <a:ext cx="219600" cy="419700"/>
          </a:xfrm>
          <a:prstGeom prst="rect">
            <a:avLst/>
          </a:prstGeom>
        </p:spPr>
        <p:txBody>
          <a:bodyPr spcFirstLastPara="1" wrap="square" lIns="50850" tIns="50850" rIns="50850" bIns="50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4680" y="474693"/>
            <a:ext cx="3408300" cy="611400"/>
          </a:xfrm>
          <a:prstGeom prst="rect">
            <a:avLst/>
          </a:prstGeom>
          <a:noFill/>
          <a:ln>
            <a:noFill/>
          </a:ln>
        </p:spPr>
        <p:txBody>
          <a:bodyPr spcFirstLastPara="1" wrap="square" lIns="50850" tIns="50850" rIns="50850" bIns="50850" anchor="t" anchorCtr="0">
            <a:normAutofit/>
          </a:bodyPr>
          <a:lstStyle>
            <a:lvl1pPr lvl="0">
              <a:spcBef>
                <a:spcPts val="0"/>
              </a:spcBef>
              <a:spcAft>
                <a:spcPts val="0"/>
              </a:spcAft>
              <a:buClr>
                <a:schemeClr val="dk1"/>
              </a:buClr>
              <a:buSzPts val="1600"/>
              <a:buNone/>
              <a:defRPr sz="1600">
                <a:solidFill>
                  <a:schemeClr val="dk1"/>
                </a:solidFill>
              </a:defRPr>
            </a:lvl1pPr>
            <a:lvl2pPr lvl="1">
              <a:spcBef>
                <a:spcPts val="0"/>
              </a:spcBef>
              <a:spcAft>
                <a:spcPts val="0"/>
              </a:spcAft>
              <a:buClr>
                <a:schemeClr val="dk1"/>
              </a:buClr>
              <a:buSzPts val="1600"/>
              <a:buNone/>
              <a:defRPr sz="1600">
                <a:solidFill>
                  <a:schemeClr val="dk1"/>
                </a:solidFill>
              </a:defRPr>
            </a:lvl2pPr>
            <a:lvl3pPr lvl="2">
              <a:spcBef>
                <a:spcPts val="0"/>
              </a:spcBef>
              <a:spcAft>
                <a:spcPts val="0"/>
              </a:spcAft>
              <a:buClr>
                <a:schemeClr val="dk1"/>
              </a:buClr>
              <a:buSzPts val="1600"/>
              <a:buNone/>
              <a:defRPr sz="1600">
                <a:solidFill>
                  <a:schemeClr val="dk1"/>
                </a:solidFill>
              </a:defRPr>
            </a:lvl3pPr>
            <a:lvl4pPr lvl="3">
              <a:spcBef>
                <a:spcPts val="0"/>
              </a:spcBef>
              <a:spcAft>
                <a:spcPts val="0"/>
              </a:spcAft>
              <a:buClr>
                <a:schemeClr val="dk1"/>
              </a:buClr>
              <a:buSzPts val="1600"/>
              <a:buNone/>
              <a:defRPr sz="1600">
                <a:solidFill>
                  <a:schemeClr val="dk1"/>
                </a:solidFill>
              </a:defRPr>
            </a:lvl4pPr>
            <a:lvl5pPr lvl="4">
              <a:spcBef>
                <a:spcPts val="0"/>
              </a:spcBef>
              <a:spcAft>
                <a:spcPts val="0"/>
              </a:spcAft>
              <a:buClr>
                <a:schemeClr val="dk1"/>
              </a:buClr>
              <a:buSzPts val="1600"/>
              <a:buNone/>
              <a:defRPr sz="1600">
                <a:solidFill>
                  <a:schemeClr val="dk1"/>
                </a:solidFill>
              </a:defRPr>
            </a:lvl5pPr>
            <a:lvl6pPr lvl="5">
              <a:spcBef>
                <a:spcPts val="0"/>
              </a:spcBef>
              <a:spcAft>
                <a:spcPts val="0"/>
              </a:spcAft>
              <a:buClr>
                <a:schemeClr val="dk1"/>
              </a:buClr>
              <a:buSzPts val="1600"/>
              <a:buNone/>
              <a:defRPr sz="1600">
                <a:solidFill>
                  <a:schemeClr val="dk1"/>
                </a:solidFill>
              </a:defRPr>
            </a:lvl6pPr>
            <a:lvl7pPr lvl="6">
              <a:spcBef>
                <a:spcPts val="0"/>
              </a:spcBef>
              <a:spcAft>
                <a:spcPts val="0"/>
              </a:spcAft>
              <a:buClr>
                <a:schemeClr val="dk1"/>
              </a:buClr>
              <a:buSzPts val="1600"/>
              <a:buNone/>
              <a:defRPr sz="1600">
                <a:solidFill>
                  <a:schemeClr val="dk1"/>
                </a:solidFill>
              </a:defRPr>
            </a:lvl7pPr>
            <a:lvl8pPr lvl="7">
              <a:spcBef>
                <a:spcPts val="0"/>
              </a:spcBef>
              <a:spcAft>
                <a:spcPts val="0"/>
              </a:spcAft>
              <a:buClr>
                <a:schemeClr val="dk1"/>
              </a:buClr>
              <a:buSzPts val="1600"/>
              <a:buNone/>
              <a:defRPr sz="1600">
                <a:solidFill>
                  <a:schemeClr val="dk1"/>
                </a:solidFill>
              </a:defRPr>
            </a:lvl8pPr>
            <a:lvl9pPr lvl="8">
              <a:spcBef>
                <a:spcPts val="0"/>
              </a:spcBef>
              <a:spcAft>
                <a:spcPts val="0"/>
              </a:spcAft>
              <a:buClr>
                <a:schemeClr val="dk1"/>
              </a:buClr>
              <a:buSzPts val="1600"/>
              <a:buNone/>
              <a:defRPr sz="1600">
                <a:solidFill>
                  <a:schemeClr val="dk1"/>
                </a:solidFill>
              </a:defRPr>
            </a:lvl9pPr>
          </a:lstStyle>
          <a:p>
            <a:endParaRPr/>
          </a:p>
        </p:txBody>
      </p:sp>
      <p:sp>
        <p:nvSpPr>
          <p:cNvPr id="7" name="Google Shape;7;p1"/>
          <p:cNvSpPr txBox="1">
            <a:spLocks noGrp="1"/>
          </p:cNvSpPr>
          <p:nvPr>
            <p:ph type="body" idx="1"/>
          </p:nvPr>
        </p:nvSpPr>
        <p:spPr>
          <a:xfrm>
            <a:off x="124680" y="1229307"/>
            <a:ext cx="3408300" cy="3643800"/>
          </a:xfrm>
          <a:prstGeom prst="rect">
            <a:avLst/>
          </a:prstGeom>
          <a:noFill/>
          <a:ln>
            <a:noFill/>
          </a:ln>
        </p:spPr>
        <p:txBody>
          <a:bodyPr spcFirstLastPara="1" wrap="square" lIns="50850" tIns="50850" rIns="50850" bIns="50850" anchor="t" anchorCtr="0">
            <a:normAutofit/>
          </a:bodyPr>
          <a:lstStyle>
            <a:lvl1pPr marL="457200" lvl="0" indent="-292100">
              <a:lnSpc>
                <a:spcPct val="115000"/>
              </a:lnSpc>
              <a:spcBef>
                <a:spcPts val="0"/>
              </a:spcBef>
              <a:spcAft>
                <a:spcPts val="0"/>
              </a:spcAft>
              <a:buClr>
                <a:schemeClr val="dk2"/>
              </a:buClr>
              <a:buSzPts val="1000"/>
              <a:buChar char="●"/>
              <a:defRPr sz="1000">
                <a:solidFill>
                  <a:schemeClr val="dk2"/>
                </a:solidFill>
              </a:defRPr>
            </a:lvl1pPr>
            <a:lvl2pPr marL="914400" lvl="1" indent="-279400">
              <a:lnSpc>
                <a:spcPct val="115000"/>
              </a:lnSpc>
              <a:spcBef>
                <a:spcPts val="0"/>
              </a:spcBef>
              <a:spcAft>
                <a:spcPts val="0"/>
              </a:spcAft>
              <a:buClr>
                <a:schemeClr val="dk2"/>
              </a:buClr>
              <a:buSzPts val="800"/>
              <a:buChar char="○"/>
              <a:defRPr sz="800">
                <a:solidFill>
                  <a:schemeClr val="dk2"/>
                </a:solidFill>
              </a:defRPr>
            </a:lvl2pPr>
            <a:lvl3pPr marL="1371600" lvl="2" indent="-279400">
              <a:lnSpc>
                <a:spcPct val="115000"/>
              </a:lnSpc>
              <a:spcBef>
                <a:spcPts val="0"/>
              </a:spcBef>
              <a:spcAft>
                <a:spcPts val="0"/>
              </a:spcAft>
              <a:buClr>
                <a:schemeClr val="dk2"/>
              </a:buClr>
              <a:buSzPts val="800"/>
              <a:buChar char="■"/>
              <a:defRPr sz="800">
                <a:solidFill>
                  <a:schemeClr val="dk2"/>
                </a:solidFill>
              </a:defRPr>
            </a:lvl3pPr>
            <a:lvl4pPr marL="1828800" lvl="3" indent="-279400">
              <a:lnSpc>
                <a:spcPct val="115000"/>
              </a:lnSpc>
              <a:spcBef>
                <a:spcPts val="0"/>
              </a:spcBef>
              <a:spcAft>
                <a:spcPts val="0"/>
              </a:spcAft>
              <a:buClr>
                <a:schemeClr val="dk2"/>
              </a:buClr>
              <a:buSzPts val="800"/>
              <a:buChar char="●"/>
              <a:defRPr sz="800">
                <a:solidFill>
                  <a:schemeClr val="dk2"/>
                </a:solidFill>
              </a:defRPr>
            </a:lvl4pPr>
            <a:lvl5pPr marL="2286000" lvl="4" indent="-279400">
              <a:lnSpc>
                <a:spcPct val="115000"/>
              </a:lnSpc>
              <a:spcBef>
                <a:spcPts val="0"/>
              </a:spcBef>
              <a:spcAft>
                <a:spcPts val="0"/>
              </a:spcAft>
              <a:buClr>
                <a:schemeClr val="dk2"/>
              </a:buClr>
              <a:buSzPts val="800"/>
              <a:buChar char="○"/>
              <a:defRPr sz="800">
                <a:solidFill>
                  <a:schemeClr val="dk2"/>
                </a:solidFill>
              </a:defRPr>
            </a:lvl5pPr>
            <a:lvl6pPr marL="2743200" lvl="5" indent="-279400">
              <a:lnSpc>
                <a:spcPct val="115000"/>
              </a:lnSpc>
              <a:spcBef>
                <a:spcPts val="0"/>
              </a:spcBef>
              <a:spcAft>
                <a:spcPts val="0"/>
              </a:spcAft>
              <a:buClr>
                <a:schemeClr val="dk2"/>
              </a:buClr>
              <a:buSzPts val="800"/>
              <a:buChar char="■"/>
              <a:defRPr sz="800">
                <a:solidFill>
                  <a:schemeClr val="dk2"/>
                </a:solidFill>
              </a:defRPr>
            </a:lvl6pPr>
            <a:lvl7pPr marL="3200400" lvl="6" indent="-279400">
              <a:lnSpc>
                <a:spcPct val="115000"/>
              </a:lnSpc>
              <a:spcBef>
                <a:spcPts val="0"/>
              </a:spcBef>
              <a:spcAft>
                <a:spcPts val="0"/>
              </a:spcAft>
              <a:buClr>
                <a:schemeClr val="dk2"/>
              </a:buClr>
              <a:buSzPts val="800"/>
              <a:buChar char="●"/>
              <a:defRPr sz="800">
                <a:solidFill>
                  <a:schemeClr val="dk2"/>
                </a:solidFill>
              </a:defRPr>
            </a:lvl7pPr>
            <a:lvl8pPr marL="3657600" lvl="7" indent="-279400">
              <a:lnSpc>
                <a:spcPct val="115000"/>
              </a:lnSpc>
              <a:spcBef>
                <a:spcPts val="0"/>
              </a:spcBef>
              <a:spcAft>
                <a:spcPts val="0"/>
              </a:spcAft>
              <a:buClr>
                <a:schemeClr val="dk2"/>
              </a:buClr>
              <a:buSzPts val="800"/>
              <a:buChar char="○"/>
              <a:defRPr sz="800">
                <a:solidFill>
                  <a:schemeClr val="dk2"/>
                </a:solidFill>
              </a:defRPr>
            </a:lvl8pPr>
            <a:lvl9pPr marL="4114800" lvl="8" indent="-279400">
              <a:lnSpc>
                <a:spcPct val="115000"/>
              </a:lnSpc>
              <a:spcBef>
                <a:spcPts val="0"/>
              </a:spcBef>
              <a:spcAft>
                <a:spcPts val="0"/>
              </a:spcAft>
              <a:buClr>
                <a:schemeClr val="dk2"/>
              </a:buClr>
              <a:buSzPts val="800"/>
              <a:buChar char="■"/>
              <a:defRPr sz="800">
                <a:solidFill>
                  <a:schemeClr val="dk2"/>
                </a:solidFill>
              </a:defRPr>
            </a:lvl9pPr>
          </a:lstStyle>
          <a:p>
            <a:endParaRPr/>
          </a:p>
        </p:txBody>
      </p:sp>
      <p:sp>
        <p:nvSpPr>
          <p:cNvPr id="8" name="Google Shape;8;p1"/>
          <p:cNvSpPr txBox="1">
            <a:spLocks noGrp="1"/>
          </p:cNvSpPr>
          <p:nvPr>
            <p:ph type="sldNum" idx="12"/>
          </p:nvPr>
        </p:nvSpPr>
        <p:spPr>
          <a:xfrm>
            <a:off x="3388983" y="4974098"/>
            <a:ext cx="219600" cy="419700"/>
          </a:xfrm>
          <a:prstGeom prst="rect">
            <a:avLst/>
          </a:prstGeom>
          <a:noFill/>
          <a:ln>
            <a:noFill/>
          </a:ln>
        </p:spPr>
        <p:txBody>
          <a:bodyPr spcFirstLastPara="1" wrap="square" lIns="50850" tIns="50850" rIns="50850" bIns="50850" anchor="ctr" anchorCtr="0">
            <a:normAutofit/>
          </a:bodyPr>
          <a:lstStyle>
            <a:lvl1pPr lvl="0" algn="r">
              <a:buNone/>
              <a:defRPr sz="600">
                <a:solidFill>
                  <a:schemeClr val="dk2"/>
                </a:solidFill>
              </a:defRPr>
            </a:lvl1pPr>
            <a:lvl2pPr lvl="1" algn="r">
              <a:buNone/>
              <a:defRPr sz="600">
                <a:solidFill>
                  <a:schemeClr val="dk2"/>
                </a:solidFill>
              </a:defRPr>
            </a:lvl2pPr>
            <a:lvl3pPr lvl="2" algn="r">
              <a:buNone/>
              <a:defRPr sz="600">
                <a:solidFill>
                  <a:schemeClr val="dk2"/>
                </a:solidFill>
              </a:defRPr>
            </a:lvl3pPr>
            <a:lvl4pPr lvl="3" algn="r">
              <a:buNone/>
              <a:defRPr sz="600">
                <a:solidFill>
                  <a:schemeClr val="dk2"/>
                </a:solidFill>
              </a:defRPr>
            </a:lvl4pPr>
            <a:lvl5pPr lvl="4" algn="r">
              <a:buNone/>
              <a:defRPr sz="600">
                <a:solidFill>
                  <a:schemeClr val="dk2"/>
                </a:solidFill>
              </a:defRPr>
            </a:lvl5pPr>
            <a:lvl6pPr lvl="5" algn="r">
              <a:buNone/>
              <a:defRPr sz="600">
                <a:solidFill>
                  <a:schemeClr val="dk2"/>
                </a:solidFill>
              </a:defRPr>
            </a:lvl6pPr>
            <a:lvl7pPr lvl="6" algn="r">
              <a:buNone/>
              <a:defRPr sz="600">
                <a:solidFill>
                  <a:schemeClr val="dk2"/>
                </a:solidFill>
              </a:defRPr>
            </a:lvl7pPr>
            <a:lvl8pPr lvl="7" algn="r">
              <a:buNone/>
              <a:defRPr sz="600">
                <a:solidFill>
                  <a:schemeClr val="dk2"/>
                </a:solidFill>
              </a:defRPr>
            </a:lvl8pPr>
            <a:lvl9pPr lvl="8" algn="r">
              <a:buNone/>
              <a:defRPr sz="600">
                <a:solidFill>
                  <a:schemeClr val="dk2"/>
                </a:solidFill>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299936" y="165504"/>
            <a:ext cx="1033874" cy="291525"/>
          </a:xfrm>
          <a:prstGeom prst="rect">
            <a:avLst/>
          </a:prstGeom>
          <a:noFill/>
          <a:ln>
            <a:noFill/>
          </a:ln>
        </p:spPr>
      </p:pic>
      <p:pic>
        <p:nvPicPr>
          <p:cNvPr id="55" name="Google Shape;55;p13"/>
          <p:cNvPicPr preferRelativeResize="0"/>
          <p:nvPr/>
        </p:nvPicPr>
        <p:blipFill>
          <a:blip r:embed="rId4">
            <a:alphaModFix/>
          </a:blip>
          <a:stretch>
            <a:fillRect/>
          </a:stretch>
        </p:blipFill>
        <p:spPr>
          <a:xfrm>
            <a:off x="132827" y="89985"/>
            <a:ext cx="291523" cy="291523"/>
          </a:xfrm>
          <a:prstGeom prst="rect">
            <a:avLst/>
          </a:prstGeom>
          <a:noFill/>
          <a:ln>
            <a:noFill/>
          </a:ln>
        </p:spPr>
      </p:pic>
      <p:pic>
        <p:nvPicPr>
          <p:cNvPr id="56" name="Google Shape;56;p13"/>
          <p:cNvPicPr preferRelativeResize="0"/>
          <p:nvPr/>
        </p:nvPicPr>
        <p:blipFill>
          <a:blip r:embed="rId5">
            <a:alphaModFix/>
          </a:blip>
          <a:stretch>
            <a:fillRect/>
          </a:stretch>
        </p:blipFill>
        <p:spPr>
          <a:xfrm>
            <a:off x="2638095" y="89988"/>
            <a:ext cx="291525" cy="292825"/>
          </a:xfrm>
          <a:prstGeom prst="rect">
            <a:avLst/>
          </a:prstGeom>
          <a:noFill/>
          <a:ln>
            <a:noFill/>
          </a:ln>
        </p:spPr>
      </p:pic>
      <p:sp>
        <p:nvSpPr>
          <p:cNvPr id="57" name="Google Shape;57;p13"/>
          <p:cNvSpPr/>
          <p:nvPr/>
        </p:nvSpPr>
        <p:spPr>
          <a:xfrm>
            <a:off x="75" y="1108350"/>
            <a:ext cx="3657600" cy="2463900"/>
          </a:xfrm>
          <a:prstGeom prst="rect">
            <a:avLst/>
          </a:prstGeom>
          <a:noFill/>
          <a:ln w="9525" cap="flat" cmpd="sng">
            <a:solidFill>
              <a:srgbClr val="000000"/>
            </a:solidFill>
            <a:prstDash val="solid"/>
            <a:round/>
            <a:headEnd type="none" w="sm" len="sm"/>
            <a:tailEnd type="none" w="sm" len="sm"/>
          </a:ln>
        </p:spPr>
        <p:txBody>
          <a:bodyPr spcFirstLastPara="1" wrap="square" lIns="50850" tIns="50850" rIns="50850" bIns="50850" anchor="ctr" anchorCtr="0">
            <a:noAutofit/>
          </a:bodyPr>
          <a:lstStyle/>
          <a:p>
            <a:pPr marL="0" lvl="0" indent="0" algn="l" rtl="0">
              <a:spcBef>
                <a:spcPts val="0"/>
              </a:spcBef>
              <a:spcAft>
                <a:spcPts val="0"/>
              </a:spcAft>
              <a:buNone/>
            </a:pPr>
            <a:endParaRPr sz="800"/>
          </a:p>
        </p:txBody>
      </p:sp>
      <p:pic>
        <p:nvPicPr>
          <p:cNvPr id="58" name="Google Shape;58;p13"/>
          <p:cNvPicPr preferRelativeResize="0"/>
          <p:nvPr/>
        </p:nvPicPr>
        <p:blipFill>
          <a:blip r:embed="rId6">
            <a:alphaModFix/>
          </a:blip>
          <a:stretch>
            <a:fillRect/>
          </a:stretch>
        </p:blipFill>
        <p:spPr>
          <a:xfrm>
            <a:off x="59774" y="638329"/>
            <a:ext cx="410670" cy="410700"/>
          </a:xfrm>
          <a:prstGeom prst="rect">
            <a:avLst/>
          </a:prstGeom>
          <a:noFill/>
          <a:ln>
            <a:noFill/>
          </a:ln>
        </p:spPr>
      </p:pic>
      <p:cxnSp>
        <p:nvCxnSpPr>
          <p:cNvPr id="59" name="Google Shape;59;p13"/>
          <p:cNvCxnSpPr/>
          <p:nvPr/>
        </p:nvCxnSpPr>
        <p:spPr>
          <a:xfrm>
            <a:off x="-29882" y="533400"/>
            <a:ext cx="3693600" cy="14100"/>
          </a:xfrm>
          <a:prstGeom prst="straightConnector1">
            <a:avLst/>
          </a:prstGeom>
          <a:noFill/>
          <a:ln w="9525" cap="flat" cmpd="sng">
            <a:solidFill>
              <a:schemeClr val="dk1"/>
            </a:solidFill>
            <a:prstDash val="solid"/>
            <a:round/>
            <a:headEnd type="none" w="med" len="med"/>
            <a:tailEnd type="none" w="med" len="med"/>
          </a:ln>
        </p:spPr>
      </p:cxnSp>
      <p:sp>
        <p:nvSpPr>
          <p:cNvPr id="60" name="Google Shape;60;p13"/>
          <p:cNvSpPr txBox="1"/>
          <p:nvPr/>
        </p:nvSpPr>
        <p:spPr>
          <a:xfrm>
            <a:off x="400094" y="592282"/>
            <a:ext cx="2964300" cy="410700"/>
          </a:xfrm>
          <a:prstGeom prst="rect">
            <a:avLst/>
          </a:prstGeom>
          <a:noFill/>
          <a:ln>
            <a:noFill/>
          </a:ln>
        </p:spPr>
        <p:txBody>
          <a:bodyPr spcFirstLastPara="1" wrap="square" lIns="50850" tIns="50850" rIns="50850" bIns="50850" anchor="t" anchorCtr="0">
            <a:spAutoFit/>
          </a:bodyPr>
          <a:lstStyle/>
          <a:p>
            <a:pPr marL="0" lvl="0" indent="0" algn="l" rtl="0">
              <a:spcBef>
                <a:spcPts val="0"/>
              </a:spcBef>
              <a:spcAft>
                <a:spcPts val="0"/>
              </a:spcAft>
              <a:buNone/>
            </a:pPr>
            <a:r>
              <a:rPr lang="en-CA" sz="1000" b="1" dirty="0">
                <a:latin typeface="Roboto"/>
                <a:ea typeface="Roboto"/>
                <a:cs typeface="Roboto"/>
                <a:sym typeface="Roboto"/>
              </a:rPr>
              <a:t>@teddy123</a:t>
            </a:r>
            <a:endParaRPr sz="1000" b="1" dirty="0">
              <a:latin typeface="Roboto"/>
              <a:ea typeface="Roboto"/>
              <a:cs typeface="Roboto"/>
              <a:sym typeface="Roboto"/>
            </a:endParaRPr>
          </a:p>
          <a:p>
            <a:pPr marL="0" lvl="0" indent="0" algn="l" rtl="0">
              <a:spcBef>
                <a:spcPts val="0"/>
              </a:spcBef>
              <a:spcAft>
                <a:spcPts val="0"/>
              </a:spcAft>
              <a:buNone/>
            </a:pPr>
            <a:endParaRPr sz="1000" dirty="0">
              <a:solidFill>
                <a:schemeClr val="dk2"/>
              </a:solidFill>
              <a:latin typeface="Roboto"/>
              <a:ea typeface="Roboto"/>
              <a:cs typeface="Roboto"/>
              <a:sym typeface="Roboto"/>
            </a:endParaRPr>
          </a:p>
        </p:txBody>
      </p:sp>
      <p:sp>
        <p:nvSpPr>
          <p:cNvPr id="61" name="Google Shape;61;p13"/>
          <p:cNvSpPr txBox="1"/>
          <p:nvPr/>
        </p:nvSpPr>
        <p:spPr>
          <a:xfrm>
            <a:off x="505429" y="782782"/>
            <a:ext cx="2964300" cy="410700"/>
          </a:xfrm>
          <a:prstGeom prst="rect">
            <a:avLst/>
          </a:prstGeom>
          <a:noFill/>
          <a:ln>
            <a:noFill/>
          </a:ln>
        </p:spPr>
        <p:txBody>
          <a:bodyPr spcFirstLastPara="1" wrap="square" lIns="50850" tIns="50850" rIns="50850" bIns="50850" anchor="t" anchorCtr="0">
            <a:spAutoFit/>
          </a:bodyPr>
          <a:lstStyle/>
          <a:p>
            <a:pPr marL="0" lvl="0" indent="0" rtl="0">
              <a:spcBef>
                <a:spcPts val="0"/>
              </a:spcBef>
              <a:spcAft>
                <a:spcPts val="0"/>
              </a:spcAft>
              <a:buNone/>
            </a:pPr>
            <a:r>
              <a:rPr lang="en-CA" sz="1000" dirty="0">
                <a:latin typeface="Roboto"/>
                <a:ea typeface="Roboto"/>
                <a:cs typeface="Roboto"/>
                <a:sym typeface="Roboto"/>
              </a:rPr>
              <a:t>Location</a:t>
            </a:r>
            <a:endParaRPr sz="1000" dirty="0">
              <a:latin typeface="Roboto"/>
              <a:ea typeface="Roboto"/>
              <a:cs typeface="Roboto"/>
              <a:sym typeface="Roboto"/>
            </a:endParaRPr>
          </a:p>
          <a:p>
            <a:pPr marL="0" lvl="0" indent="0" rtl="0">
              <a:spcBef>
                <a:spcPts val="0"/>
              </a:spcBef>
              <a:spcAft>
                <a:spcPts val="0"/>
              </a:spcAft>
              <a:buNone/>
            </a:pPr>
            <a:endParaRPr sz="1000" dirty="0">
              <a:solidFill>
                <a:schemeClr val="dk2"/>
              </a:solidFill>
              <a:latin typeface="Roboto"/>
              <a:ea typeface="Roboto"/>
              <a:cs typeface="Roboto"/>
              <a:sym typeface="Roboto"/>
            </a:endParaRPr>
          </a:p>
        </p:txBody>
      </p:sp>
      <p:pic>
        <p:nvPicPr>
          <p:cNvPr id="62" name="Google Shape;62;p13"/>
          <p:cNvPicPr preferRelativeResize="0"/>
          <p:nvPr/>
        </p:nvPicPr>
        <p:blipFill>
          <a:blip r:embed="rId7">
            <a:alphaModFix/>
          </a:blip>
          <a:stretch>
            <a:fillRect/>
          </a:stretch>
        </p:blipFill>
        <p:spPr>
          <a:xfrm>
            <a:off x="424352" y="872883"/>
            <a:ext cx="122025" cy="122025"/>
          </a:xfrm>
          <a:prstGeom prst="rect">
            <a:avLst/>
          </a:prstGeom>
          <a:noFill/>
          <a:ln>
            <a:noFill/>
          </a:ln>
        </p:spPr>
      </p:pic>
      <p:pic>
        <p:nvPicPr>
          <p:cNvPr id="63" name="Google Shape;63;p13"/>
          <p:cNvPicPr preferRelativeResize="0"/>
          <p:nvPr/>
        </p:nvPicPr>
        <p:blipFill>
          <a:blip r:embed="rId8">
            <a:alphaModFix/>
          </a:blip>
          <a:stretch>
            <a:fillRect/>
          </a:stretch>
        </p:blipFill>
        <p:spPr>
          <a:xfrm>
            <a:off x="343025" y="3621690"/>
            <a:ext cx="256550" cy="256550"/>
          </a:xfrm>
          <a:prstGeom prst="rect">
            <a:avLst/>
          </a:prstGeom>
          <a:noFill/>
          <a:ln>
            <a:noFill/>
          </a:ln>
        </p:spPr>
      </p:pic>
      <p:pic>
        <p:nvPicPr>
          <p:cNvPr id="64" name="Google Shape;64;p13"/>
          <p:cNvPicPr preferRelativeResize="0"/>
          <p:nvPr/>
        </p:nvPicPr>
        <p:blipFill>
          <a:blip r:embed="rId9">
            <a:alphaModFix/>
          </a:blip>
          <a:stretch>
            <a:fillRect/>
          </a:stretch>
        </p:blipFill>
        <p:spPr>
          <a:xfrm>
            <a:off x="59774" y="3651389"/>
            <a:ext cx="207050" cy="207050"/>
          </a:xfrm>
          <a:prstGeom prst="rect">
            <a:avLst/>
          </a:prstGeom>
          <a:noFill/>
          <a:ln>
            <a:noFill/>
          </a:ln>
        </p:spPr>
      </p:pic>
      <p:pic>
        <p:nvPicPr>
          <p:cNvPr id="65" name="Google Shape;65;p13"/>
          <p:cNvPicPr preferRelativeResize="0"/>
          <p:nvPr/>
        </p:nvPicPr>
        <p:blipFill>
          <a:blip r:embed="rId10">
            <a:alphaModFix/>
          </a:blip>
          <a:stretch>
            <a:fillRect/>
          </a:stretch>
        </p:blipFill>
        <p:spPr>
          <a:xfrm>
            <a:off x="3364400" y="3651390"/>
            <a:ext cx="256550" cy="256550"/>
          </a:xfrm>
          <a:prstGeom prst="rect">
            <a:avLst/>
          </a:prstGeom>
          <a:noFill/>
          <a:ln>
            <a:noFill/>
          </a:ln>
        </p:spPr>
      </p:pic>
      <p:sp>
        <p:nvSpPr>
          <p:cNvPr id="66" name="Google Shape;66;p13"/>
          <p:cNvSpPr txBox="1"/>
          <p:nvPr/>
        </p:nvSpPr>
        <p:spPr>
          <a:xfrm>
            <a:off x="0" y="3878240"/>
            <a:ext cx="3558300" cy="1026023"/>
          </a:xfrm>
          <a:prstGeom prst="rect">
            <a:avLst/>
          </a:prstGeom>
          <a:noFill/>
          <a:ln>
            <a:noFill/>
          </a:ln>
        </p:spPr>
        <p:txBody>
          <a:bodyPr spcFirstLastPara="1" wrap="square" lIns="50850" tIns="50850" rIns="50850" bIns="50850" anchor="t" anchorCtr="0">
            <a:spAutoFit/>
          </a:bodyPr>
          <a:lstStyle/>
          <a:p>
            <a:pPr marL="0" lvl="0" indent="0" algn="l" rtl="0">
              <a:spcBef>
                <a:spcPts val="0"/>
              </a:spcBef>
              <a:spcAft>
                <a:spcPts val="0"/>
              </a:spcAft>
              <a:buNone/>
            </a:pPr>
            <a:r>
              <a:rPr lang="en-CA" sz="1000" b="1" dirty="0">
                <a:latin typeface="Roboto"/>
                <a:ea typeface="Roboto"/>
                <a:cs typeface="Roboto"/>
                <a:sym typeface="Roboto"/>
              </a:rPr>
              <a:t>Title!</a:t>
            </a:r>
            <a:endParaRPr sz="1000" b="1" dirty="0">
              <a:latin typeface="Roboto"/>
              <a:ea typeface="Roboto"/>
              <a:cs typeface="Roboto"/>
              <a:sym typeface="Roboto"/>
            </a:endParaRPr>
          </a:p>
          <a:p>
            <a:pPr marL="0" lvl="0" indent="0" algn="l" rtl="0">
              <a:spcBef>
                <a:spcPts val="0"/>
              </a:spcBef>
              <a:spcAft>
                <a:spcPts val="0"/>
              </a:spcAft>
              <a:buNone/>
            </a:pPr>
            <a:r>
              <a:rPr lang="en-CA" sz="1000" dirty="0">
                <a:latin typeface="Roboto"/>
                <a:ea typeface="Roboto"/>
                <a:cs typeface="Roboto"/>
                <a:sym typeface="Roboto"/>
              </a:rPr>
              <a:t>Put info about yourself here.</a:t>
            </a:r>
          </a:p>
          <a:p>
            <a:pPr marL="0" lvl="0" indent="0" algn="l" rtl="0">
              <a:spcBef>
                <a:spcPts val="0"/>
              </a:spcBef>
              <a:spcAft>
                <a:spcPts val="0"/>
              </a:spcAft>
              <a:buNone/>
            </a:pPr>
            <a:r>
              <a:rPr lang="en-CA" sz="1000" dirty="0">
                <a:solidFill>
                  <a:schemeClr val="accent1">
                    <a:lumMod val="50000"/>
                  </a:schemeClr>
                </a:solidFill>
                <a:latin typeface="Roboto"/>
                <a:ea typeface="Roboto"/>
                <a:cs typeface="Roboto"/>
                <a:sym typeface="Roboto"/>
              </a:rPr>
              <a:t>#hashtags</a:t>
            </a:r>
          </a:p>
          <a:p>
            <a:pPr marL="0" lvl="0" indent="0" algn="l" rtl="0">
              <a:spcBef>
                <a:spcPts val="0"/>
              </a:spcBef>
              <a:spcAft>
                <a:spcPts val="0"/>
              </a:spcAft>
              <a:buNone/>
            </a:pPr>
            <a:r>
              <a:rPr lang="en-CA" sz="1000" dirty="0">
                <a:latin typeface="Roboto"/>
                <a:ea typeface="Roboto"/>
                <a:cs typeface="Roboto"/>
                <a:sym typeface="Roboto"/>
              </a:rPr>
              <a:t>Date of post</a:t>
            </a:r>
          </a:p>
          <a:p>
            <a:pPr marL="0" lvl="0" indent="0" algn="l" rtl="0">
              <a:spcBef>
                <a:spcPts val="0"/>
              </a:spcBef>
              <a:spcAft>
                <a:spcPts val="0"/>
              </a:spcAft>
              <a:buNone/>
            </a:pPr>
            <a:r>
              <a:rPr lang="en-CA" sz="1000" dirty="0">
                <a:solidFill>
                  <a:schemeClr val="bg2"/>
                </a:solidFill>
                <a:latin typeface="Roboto"/>
                <a:ea typeface="Roboto"/>
                <a:cs typeface="Roboto"/>
                <a:sym typeface="Roboto"/>
              </a:rPr>
              <a:t>Comments</a:t>
            </a:r>
          </a:p>
          <a:p>
            <a:pPr marL="0" lvl="0" indent="0" algn="l" rtl="0">
              <a:spcBef>
                <a:spcPts val="0"/>
              </a:spcBef>
              <a:spcAft>
                <a:spcPts val="0"/>
              </a:spcAft>
              <a:buNone/>
            </a:pPr>
            <a:r>
              <a:rPr lang="en-CA" sz="1000" dirty="0">
                <a:solidFill>
                  <a:schemeClr val="tx1"/>
                </a:solidFill>
                <a:latin typeface="Roboto"/>
                <a:ea typeface="Roboto"/>
                <a:cs typeface="Roboto"/>
                <a:sym typeface="Roboto"/>
              </a:rPr>
              <a:t>@bunny4: Hi bestie!</a:t>
            </a:r>
          </a:p>
        </p:txBody>
      </p:sp>
      <p:pic>
        <p:nvPicPr>
          <p:cNvPr id="67" name="Google Shape;67;p13"/>
          <p:cNvPicPr preferRelativeResize="0"/>
          <p:nvPr/>
        </p:nvPicPr>
        <p:blipFill>
          <a:blip r:embed="rId11">
            <a:alphaModFix/>
          </a:blip>
          <a:stretch>
            <a:fillRect/>
          </a:stretch>
        </p:blipFill>
        <p:spPr>
          <a:xfrm>
            <a:off x="3039949" y="74187"/>
            <a:ext cx="324450" cy="324433"/>
          </a:xfrm>
          <a:prstGeom prst="rect">
            <a:avLst/>
          </a:prstGeom>
          <a:noFill/>
          <a:ln>
            <a:noFill/>
          </a:ln>
        </p:spPr>
      </p:pic>
      <p:pic>
        <p:nvPicPr>
          <p:cNvPr id="68" name="Google Shape;68;p13"/>
          <p:cNvPicPr preferRelativeResize="0"/>
          <p:nvPr/>
        </p:nvPicPr>
        <p:blipFill>
          <a:blip r:embed="rId11">
            <a:alphaModFix/>
          </a:blip>
          <a:stretch>
            <a:fillRect/>
          </a:stretch>
        </p:blipFill>
        <p:spPr>
          <a:xfrm>
            <a:off x="677750" y="3655579"/>
            <a:ext cx="207050" cy="207050"/>
          </a:xfrm>
          <a:prstGeom prst="rect">
            <a:avLst/>
          </a:prstGeom>
          <a:noFill/>
          <a:ln>
            <a:noFill/>
          </a:ln>
        </p:spPr>
      </p:pic>
      <p:pic>
        <p:nvPicPr>
          <p:cNvPr id="69" name="Google Shape;69;p13"/>
          <p:cNvPicPr preferRelativeResize="0"/>
          <p:nvPr/>
        </p:nvPicPr>
        <p:blipFill>
          <a:blip r:embed="rId12">
            <a:alphaModFix/>
          </a:blip>
          <a:stretch>
            <a:fillRect/>
          </a:stretch>
        </p:blipFill>
        <p:spPr>
          <a:xfrm>
            <a:off x="904845" y="1208243"/>
            <a:ext cx="1698293" cy="2231663"/>
          </a:xfrm>
          <a:prstGeom prst="rect">
            <a:avLst/>
          </a:prstGeom>
          <a:noFill/>
          <a:ln w="9525" cap="flat" cmpd="sng">
            <a:solidFill>
              <a:srgbClr val="000000"/>
            </a:solidFill>
            <a:prstDash val="solid"/>
            <a:round/>
            <a:headEnd type="none" w="sm" len="sm"/>
            <a:tailEnd type="none" w="sm" len="sm"/>
          </a:ln>
        </p:spPr>
      </p:pic>
      <p:pic>
        <p:nvPicPr>
          <p:cNvPr id="70" name="Google Shape;70;p13"/>
          <p:cNvPicPr preferRelativeResize="0"/>
          <p:nvPr/>
        </p:nvPicPr>
        <p:blipFill>
          <a:blip r:embed="rId12">
            <a:alphaModFix/>
          </a:blip>
          <a:stretch>
            <a:fillRect/>
          </a:stretch>
        </p:blipFill>
        <p:spPr>
          <a:xfrm>
            <a:off x="102887" y="614751"/>
            <a:ext cx="324450" cy="426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45B8C959-0945-66CD-BC81-D5350A121D74}"/>
            </a:ext>
          </a:extLst>
        </p:cNvPr>
        <p:cNvGrpSpPr/>
        <p:nvPr/>
      </p:nvGrpSpPr>
      <p:grpSpPr>
        <a:xfrm>
          <a:off x="0" y="0"/>
          <a:ext cx="0" cy="0"/>
          <a:chOff x="0" y="0"/>
          <a:chExt cx="0" cy="0"/>
        </a:xfrm>
      </p:grpSpPr>
      <p:pic>
        <p:nvPicPr>
          <p:cNvPr id="54" name="Google Shape;54;p13">
            <a:extLst>
              <a:ext uri="{FF2B5EF4-FFF2-40B4-BE49-F238E27FC236}">
                <a16:creationId xmlns:a16="http://schemas.microsoft.com/office/drawing/2014/main" id="{DAEC711D-C330-C7C9-6E18-1CF2D2DF7EEF}"/>
              </a:ext>
            </a:extLst>
          </p:cNvPr>
          <p:cNvPicPr preferRelativeResize="0"/>
          <p:nvPr/>
        </p:nvPicPr>
        <p:blipFill>
          <a:blip r:embed="rId3">
            <a:alphaModFix/>
          </a:blip>
          <a:stretch>
            <a:fillRect/>
          </a:stretch>
        </p:blipFill>
        <p:spPr>
          <a:xfrm>
            <a:off x="1299936" y="165504"/>
            <a:ext cx="1033874" cy="291525"/>
          </a:xfrm>
          <a:prstGeom prst="rect">
            <a:avLst/>
          </a:prstGeom>
          <a:noFill/>
          <a:ln>
            <a:noFill/>
          </a:ln>
        </p:spPr>
      </p:pic>
      <p:pic>
        <p:nvPicPr>
          <p:cNvPr id="55" name="Google Shape;55;p13">
            <a:extLst>
              <a:ext uri="{FF2B5EF4-FFF2-40B4-BE49-F238E27FC236}">
                <a16:creationId xmlns:a16="http://schemas.microsoft.com/office/drawing/2014/main" id="{A5CA71EF-0D4C-93A9-B7CF-E4440E11A1BC}"/>
              </a:ext>
            </a:extLst>
          </p:cNvPr>
          <p:cNvPicPr preferRelativeResize="0"/>
          <p:nvPr/>
        </p:nvPicPr>
        <p:blipFill>
          <a:blip r:embed="rId4">
            <a:alphaModFix/>
          </a:blip>
          <a:stretch>
            <a:fillRect/>
          </a:stretch>
        </p:blipFill>
        <p:spPr>
          <a:xfrm>
            <a:off x="132827" y="89985"/>
            <a:ext cx="291523" cy="291523"/>
          </a:xfrm>
          <a:prstGeom prst="rect">
            <a:avLst/>
          </a:prstGeom>
          <a:noFill/>
          <a:ln>
            <a:noFill/>
          </a:ln>
        </p:spPr>
      </p:pic>
      <p:pic>
        <p:nvPicPr>
          <p:cNvPr id="56" name="Google Shape;56;p13">
            <a:extLst>
              <a:ext uri="{FF2B5EF4-FFF2-40B4-BE49-F238E27FC236}">
                <a16:creationId xmlns:a16="http://schemas.microsoft.com/office/drawing/2014/main" id="{AC501D4B-FF5E-CF03-7BB6-BA840665E1C9}"/>
              </a:ext>
            </a:extLst>
          </p:cNvPr>
          <p:cNvPicPr preferRelativeResize="0"/>
          <p:nvPr/>
        </p:nvPicPr>
        <p:blipFill>
          <a:blip r:embed="rId5">
            <a:alphaModFix/>
          </a:blip>
          <a:stretch>
            <a:fillRect/>
          </a:stretch>
        </p:blipFill>
        <p:spPr>
          <a:xfrm>
            <a:off x="2638095" y="89988"/>
            <a:ext cx="291525" cy="292825"/>
          </a:xfrm>
          <a:prstGeom prst="rect">
            <a:avLst/>
          </a:prstGeom>
          <a:noFill/>
          <a:ln>
            <a:noFill/>
          </a:ln>
        </p:spPr>
      </p:pic>
      <p:sp>
        <p:nvSpPr>
          <p:cNvPr id="57" name="Google Shape;57;p13">
            <a:extLst>
              <a:ext uri="{FF2B5EF4-FFF2-40B4-BE49-F238E27FC236}">
                <a16:creationId xmlns:a16="http://schemas.microsoft.com/office/drawing/2014/main" id="{DD774F78-42E9-B3CD-7693-FE5AA861DE0B}"/>
              </a:ext>
            </a:extLst>
          </p:cNvPr>
          <p:cNvSpPr/>
          <p:nvPr/>
        </p:nvSpPr>
        <p:spPr>
          <a:xfrm>
            <a:off x="75" y="1108350"/>
            <a:ext cx="3657600" cy="2463900"/>
          </a:xfrm>
          <a:prstGeom prst="rect">
            <a:avLst/>
          </a:prstGeom>
          <a:noFill/>
          <a:ln w="9525" cap="flat" cmpd="sng">
            <a:solidFill>
              <a:srgbClr val="000000"/>
            </a:solidFill>
            <a:prstDash val="solid"/>
            <a:round/>
            <a:headEnd type="none" w="sm" len="sm"/>
            <a:tailEnd type="none" w="sm" len="sm"/>
          </a:ln>
        </p:spPr>
        <p:txBody>
          <a:bodyPr spcFirstLastPara="1" wrap="square" lIns="50850" tIns="50850" rIns="50850" bIns="50850" anchor="ctr" anchorCtr="0">
            <a:noAutofit/>
          </a:bodyPr>
          <a:lstStyle/>
          <a:p>
            <a:pPr marL="0" lvl="0" indent="0" algn="l" rtl="0">
              <a:spcBef>
                <a:spcPts val="0"/>
              </a:spcBef>
              <a:spcAft>
                <a:spcPts val="0"/>
              </a:spcAft>
              <a:buNone/>
            </a:pPr>
            <a:endParaRPr sz="800"/>
          </a:p>
        </p:txBody>
      </p:sp>
      <p:pic>
        <p:nvPicPr>
          <p:cNvPr id="58" name="Google Shape;58;p13">
            <a:extLst>
              <a:ext uri="{FF2B5EF4-FFF2-40B4-BE49-F238E27FC236}">
                <a16:creationId xmlns:a16="http://schemas.microsoft.com/office/drawing/2014/main" id="{6B3BFDE7-0C21-AEEB-F13B-798A96BD21D1}"/>
              </a:ext>
            </a:extLst>
          </p:cNvPr>
          <p:cNvPicPr preferRelativeResize="0"/>
          <p:nvPr/>
        </p:nvPicPr>
        <p:blipFill>
          <a:blip r:embed="rId6">
            <a:alphaModFix/>
          </a:blip>
          <a:stretch>
            <a:fillRect/>
          </a:stretch>
        </p:blipFill>
        <p:spPr>
          <a:xfrm>
            <a:off x="59774" y="638329"/>
            <a:ext cx="410670" cy="410700"/>
          </a:xfrm>
          <a:prstGeom prst="rect">
            <a:avLst/>
          </a:prstGeom>
          <a:noFill/>
          <a:ln>
            <a:noFill/>
          </a:ln>
        </p:spPr>
      </p:pic>
      <p:cxnSp>
        <p:nvCxnSpPr>
          <p:cNvPr id="59" name="Google Shape;59;p13">
            <a:extLst>
              <a:ext uri="{FF2B5EF4-FFF2-40B4-BE49-F238E27FC236}">
                <a16:creationId xmlns:a16="http://schemas.microsoft.com/office/drawing/2014/main" id="{38EBF244-7B92-E7E3-958A-83FDCACE6F0E}"/>
              </a:ext>
            </a:extLst>
          </p:cNvPr>
          <p:cNvCxnSpPr/>
          <p:nvPr/>
        </p:nvCxnSpPr>
        <p:spPr>
          <a:xfrm>
            <a:off x="-29882" y="533400"/>
            <a:ext cx="3693600" cy="14100"/>
          </a:xfrm>
          <a:prstGeom prst="straightConnector1">
            <a:avLst/>
          </a:prstGeom>
          <a:noFill/>
          <a:ln w="9525" cap="flat" cmpd="sng">
            <a:solidFill>
              <a:schemeClr val="dk1"/>
            </a:solidFill>
            <a:prstDash val="solid"/>
            <a:round/>
            <a:headEnd type="none" w="med" len="med"/>
            <a:tailEnd type="none" w="med" len="med"/>
          </a:ln>
        </p:spPr>
      </p:cxnSp>
      <p:sp>
        <p:nvSpPr>
          <p:cNvPr id="60" name="Google Shape;60;p13">
            <a:extLst>
              <a:ext uri="{FF2B5EF4-FFF2-40B4-BE49-F238E27FC236}">
                <a16:creationId xmlns:a16="http://schemas.microsoft.com/office/drawing/2014/main" id="{A7450CF7-D337-5274-35D4-AD0B337EA47D}"/>
              </a:ext>
            </a:extLst>
          </p:cNvPr>
          <p:cNvSpPr txBox="1"/>
          <p:nvPr/>
        </p:nvSpPr>
        <p:spPr>
          <a:xfrm>
            <a:off x="400094" y="592282"/>
            <a:ext cx="2964300" cy="410700"/>
          </a:xfrm>
          <a:prstGeom prst="rect">
            <a:avLst/>
          </a:prstGeom>
          <a:noFill/>
          <a:ln>
            <a:noFill/>
          </a:ln>
        </p:spPr>
        <p:txBody>
          <a:bodyPr spcFirstLastPara="1" wrap="square" lIns="50850" tIns="50850" rIns="50850" bIns="50850" anchor="t" anchorCtr="0">
            <a:spAutoFit/>
          </a:bodyPr>
          <a:lstStyle/>
          <a:p>
            <a:pPr marL="0" lvl="0" indent="0" algn="l" rtl="0">
              <a:spcBef>
                <a:spcPts val="0"/>
              </a:spcBef>
              <a:spcAft>
                <a:spcPts val="0"/>
              </a:spcAft>
              <a:buNone/>
            </a:pPr>
            <a:r>
              <a:rPr lang="en-CA" sz="1000" b="1" dirty="0">
                <a:latin typeface="Roboto"/>
                <a:ea typeface="Roboto"/>
                <a:cs typeface="Roboto"/>
                <a:sym typeface="Roboto"/>
              </a:rPr>
              <a:t>@thegreenmachine24</a:t>
            </a:r>
            <a:endParaRPr sz="1000" b="1" dirty="0">
              <a:latin typeface="Roboto"/>
              <a:ea typeface="Roboto"/>
              <a:cs typeface="Roboto"/>
              <a:sym typeface="Roboto"/>
            </a:endParaRPr>
          </a:p>
          <a:p>
            <a:pPr marL="0" lvl="0" indent="0" algn="l" rtl="0">
              <a:spcBef>
                <a:spcPts val="0"/>
              </a:spcBef>
              <a:spcAft>
                <a:spcPts val="0"/>
              </a:spcAft>
              <a:buNone/>
            </a:pPr>
            <a:endParaRPr sz="1000" dirty="0">
              <a:solidFill>
                <a:schemeClr val="dk2"/>
              </a:solidFill>
              <a:latin typeface="Roboto"/>
              <a:ea typeface="Roboto"/>
              <a:cs typeface="Roboto"/>
              <a:sym typeface="Roboto"/>
            </a:endParaRPr>
          </a:p>
        </p:txBody>
      </p:sp>
      <p:sp>
        <p:nvSpPr>
          <p:cNvPr id="61" name="Google Shape;61;p13">
            <a:extLst>
              <a:ext uri="{FF2B5EF4-FFF2-40B4-BE49-F238E27FC236}">
                <a16:creationId xmlns:a16="http://schemas.microsoft.com/office/drawing/2014/main" id="{0CFBDED7-1C0F-80C1-A1CE-600255864903}"/>
              </a:ext>
            </a:extLst>
          </p:cNvPr>
          <p:cNvSpPr txBox="1"/>
          <p:nvPr/>
        </p:nvSpPr>
        <p:spPr>
          <a:xfrm>
            <a:off x="505429" y="782782"/>
            <a:ext cx="2964300" cy="410700"/>
          </a:xfrm>
          <a:prstGeom prst="rect">
            <a:avLst/>
          </a:prstGeom>
          <a:noFill/>
          <a:ln>
            <a:noFill/>
          </a:ln>
        </p:spPr>
        <p:txBody>
          <a:bodyPr spcFirstLastPara="1" wrap="square" lIns="50850" tIns="50850" rIns="50850" bIns="50850" anchor="t" anchorCtr="0">
            <a:spAutoFit/>
          </a:bodyPr>
          <a:lstStyle/>
          <a:p>
            <a:pPr marL="0" lvl="0" indent="0" rtl="0">
              <a:spcBef>
                <a:spcPts val="0"/>
              </a:spcBef>
              <a:spcAft>
                <a:spcPts val="0"/>
              </a:spcAft>
              <a:buNone/>
            </a:pPr>
            <a:r>
              <a:rPr lang="en-CA" sz="1000" dirty="0">
                <a:latin typeface="Roboto"/>
                <a:ea typeface="Roboto"/>
                <a:cs typeface="Roboto"/>
                <a:sym typeface="Roboto"/>
              </a:rPr>
              <a:t> Beaver Lake, BC</a:t>
            </a:r>
            <a:endParaRPr sz="1000" dirty="0">
              <a:latin typeface="Roboto"/>
              <a:ea typeface="Roboto"/>
              <a:cs typeface="Roboto"/>
              <a:sym typeface="Roboto"/>
            </a:endParaRPr>
          </a:p>
          <a:p>
            <a:pPr marL="0" lvl="0" indent="0" rtl="0">
              <a:spcBef>
                <a:spcPts val="0"/>
              </a:spcBef>
              <a:spcAft>
                <a:spcPts val="0"/>
              </a:spcAft>
              <a:buNone/>
            </a:pPr>
            <a:endParaRPr sz="1000" dirty="0">
              <a:solidFill>
                <a:schemeClr val="dk2"/>
              </a:solidFill>
              <a:latin typeface="Roboto"/>
              <a:ea typeface="Roboto"/>
              <a:cs typeface="Roboto"/>
              <a:sym typeface="Roboto"/>
            </a:endParaRPr>
          </a:p>
        </p:txBody>
      </p:sp>
      <p:pic>
        <p:nvPicPr>
          <p:cNvPr id="62" name="Google Shape;62;p13">
            <a:extLst>
              <a:ext uri="{FF2B5EF4-FFF2-40B4-BE49-F238E27FC236}">
                <a16:creationId xmlns:a16="http://schemas.microsoft.com/office/drawing/2014/main" id="{723DA68D-07E1-2B3E-E105-91658BAAE38E}"/>
              </a:ext>
            </a:extLst>
          </p:cNvPr>
          <p:cNvPicPr preferRelativeResize="0"/>
          <p:nvPr/>
        </p:nvPicPr>
        <p:blipFill>
          <a:blip r:embed="rId7">
            <a:alphaModFix/>
          </a:blip>
          <a:stretch>
            <a:fillRect/>
          </a:stretch>
        </p:blipFill>
        <p:spPr>
          <a:xfrm>
            <a:off x="424352" y="872883"/>
            <a:ext cx="122025" cy="122025"/>
          </a:xfrm>
          <a:prstGeom prst="rect">
            <a:avLst/>
          </a:prstGeom>
          <a:noFill/>
          <a:ln>
            <a:noFill/>
          </a:ln>
        </p:spPr>
      </p:pic>
      <p:pic>
        <p:nvPicPr>
          <p:cNvPr id="63" name="Google Shape;63;p13">
            <a:extLst>
              <a:ext uri="{FF2B5EF4-FFF2-40B4-BE49-F238E27FC236}">
                <a16:creationId xmlns:a16="http://schemas.microsoft.com/office/drawing/2014/main" id="{DD45DAD9-B549-9542-1E72-FCA90F2A3DEF}"/>
              </a:ext>
            </a:extLst>
          </p:cNvPr>
          <p:cNvPicPr preferRelativeResize="0"/>
          <p:nvPr/>
        </p:nvPicPr>
        <p:blipFill>
          <a:blip r:embed="rId8">
            <a:alphaModFix/>
          </a:blip>
          <a:stretch>
            <a:fillRect/>
          </a:stretch>
        </p:blipFill>
        <p:spPr>
          <a:xfrm>
            <a:off x="343025" y="3621690"/>
            <a:ext cx="256550" cy="256550"/>
          </a:xfrm>
          <a:prstGeom prst="rect">
            <a:avLst/>
          </a:prstGeom>
          <a:noFill/>
          <a:ln>
            <a:noFill/>
          </a:ln>
        </p:spPr>
      </p:pic>
      <p:pic>
        <p:nvPicPr>
          <p:cNvPr id="64" name="Google Shape;64;p13">
            <a:extLst>
              <a:ext uri="{FF2B5EF4-FFF2-40B4-BE49-F238E27FC236}">
                <a16:creationId xmlns:a16="http://schemas.microsoft.com/office/drawing/2014/main" id="{E708F492-C601-4E50-0EB1-89C20BBCA8AC}"/>
              </a:ext>
            </a:extLst>
          </p:cNvPr>
          <p:cNvPicPr preferRelativeResize="0"/>
          <p:nvPr/>
        </p:nvPicPr>
        <p:blipFill>
          <a:blip r:embed="rId9">
            <a:alphaModFix/>
          </a:blip>
          <a:stretch>
            <a:fillRect/>
          </a:stretch>
        </p:blipFill>
        <p:spPr>
          <a:xfrm>
            <a:off x="59774" y="3651389"/>
            <a:ext cx="207050" cy="207050"/>
          </a:xfrm>
          <a:prstGeom prst="rect">
            <a:avLst/>
          </a:prstGeom>
          <a:noFill/>
          <a:ln>
            <a:noFill/>
          </a:ln>
        </p:spPr>
      </p:pic>
      <p:pic>
        <p:nvPicPr>
          <p:cNvPr id="65" name="Google Shape;65;p13">
            <a:extLst>
              <a:ext uri="{FF2B5EF4-FFF2-40B4-BE49-F238E27FC236}">
                <a16:creationId xmlns:a16="http://schemas.microsoft.com/office/drawing/2014/main" id="{F91C1A86-DFC1-09D4-25CC-98F9D14FE364}"/>
              </a:ext>
            </a:extLst>
          </p:cNvPr>
          <p:cNvPicPr preferRelativeResize="0"/>
          <p:nvPr/>
        </p:nvPicPr>
        <p:blipFill>
          <a:blip r:embed="rId10">
            <a:alphaModFix/>
          </a:blip>
          <a:stretch>
            <a:fillRect/>
          </a:stretch>
        </p:blipFill>
        <p:spPr>
          <a:xfrm>
            <a:off x="3364400" y="3651390"/>
            <a:ext cx="256550" cy="256550"/>
          </a:xfrm>
          <a:prstGeom prst="rect">
            <a:avLst/>
          </a:prstGeom>
          <a:noFill/>
          <a:ln>
            <a:noFill/>
          </a:ln>
        </p:spPr>
      </p:pic>
      <p:sp>
        <p:nvSpPr>
          <p:cNvPr id="66" name="Google Shape;66;p13">
            <a:extLst>
              <a:ext uri="{FF2B5EF4-FFF2-40B4-BE49-F238E27FC236}">
                <a16:creationId xmlns:a16="http://schemas.microsoft.com/office/drawing/2014/main" id="{AD56DD44-990C-C8F6-5232-9B2DD6EDE8B8}"/>
              </a:ext>
            </a:extLst>
          </p:cNvPr>
          <p:cNvSpPr txBox="1"/>
          <p:nvPr/>
        </p:nvSpPr>
        <p:spPr>
          <a:xfrm>
            <a:off x="36650" y="3839791"/>
            <a:ext cx="3558300" cy="1641576"/>
          </a:xfrm>
          <a:prstGeom prst="rect">
            <a:avLst/>
          </a:prstGeom>
          <a:noFill/>
          <a:ln>
            <a:noFill/>
          </a:ln>
        </p:spPr>
        <p:txBody>
          <a:bodyPr spcFirstLastPara="1" wrap="square" lIns="50850" tIns="50850" rIns="50850" bIns="50850" anchor="t" anchorCtr="0">
            <a:spAutoFit/>
          </a:bodyPr>
          <a:lstStyle/>
          <a:p>
            <a:pPr marL="0" lvl="0" indent="0" algn="l" rtl="0">
              <a:spcBef>
                <a:spcPts val="0"/>
              </a:spcBef>
              <a:spcAft>
                <a:spcPts val="0"/>
              </a:spcAft>
              <a:buNone/>
            </a:pPr>
            <a:r>
              <a:rPr lang="en-CA" sz="1000" b="1" dirty="0">
                <a:latin typeface="Roboto"/>
                <a:ea typeface="Roboto"/>
                <a:cs typeface="Roboto"/>
                <a:sym typeface="Roboto"/>
              </a:rPr>
              <a:t>I’m hungry, again!</a:t>
            </a:r>
            <a:endParaRPr sz="1000" b="1" dirty="0">
              <a:latin typeface="Roboto"/>
              <a:ea typeface="Roboto"/>
              <a:cs typeface="Roboto"/>
              <a:sym typeface="Roboto"/>
            </a:endParaRPr>
          </a:p>
          <a:p>
            <a:pPr marL="0" lvl="0" indent="0" algn="l" rtl="0">
              <a:spcBef>
                <a:spcPts val="0"/>
              </a:spcBef>
              <a:spcAft>
                <a:spcPts val="0"/>
              </a:spcAft>
              <a:buNone/>
            </a:pPr>
            <a:r>
              <a:rPr lang="en-CA" sz="1000" dirty="0">
                <a:latin typeface="Roboto"/>
                <a:ea typeface="Roboto"/>
                <a:cs typeface="Roboto"/>
                <a:sym typeface="Roboto"/>
              </a:rPr>
              <a:t>Hey there! I’m Brendan the Bullfrog. Just started this insta account to show all of you tiny creatures what it’s like to be the biggest frog in the pond. Get ready to be invaded by me and my family! Lol </a:t>
            </a:r>
            <a:r>
              <a:rPr lang="en-CA" sz="1000" dirty="0">
                <a:solidFill>
                  <a:schemeClr val="accent1">
                    <a:lumMod val="50000"/>
                  </a:schemeClr>
                </a:solidFill>
                <a:latin typeface="Roboto"/>
                <a:ea typeface="Roboto"/>
                <a:cs typeface="Roboto"/>
                <a:sym typeface="Roboto"/>
              </a:rPr>
              <a:t>#invasive4life #watchout #yumyum</a:t>
            </a:r>
            <a:endParaRPr lang="en-CA" sz="1000" dirty="0">
              <a:latin typeface="Roboto"/>
              <a:ea typeface="Roboto"/>
              <a:cs typeface="Roboto"/>
              <a:sym typeface="Roboto"/>
            </a:endParaRPr>
          </a:p>
          <a:p>
            <a:pPr marL="0" lvl="0" indent="0" algn="l" rtl="0">
              <a:spcBef>
                <a:spcPts val="0"/>
              </a:spcBef>
              <a:spcAft>
                <a:spcPts val="0"/>
              </a:spcAft>
              <a:buNone/>
            </a:pPr>
            <a:r>
              <a:rPr lang="en-CA" sz="1000" dirty="0">
                <a:solidFill>
                  <a:schemeClr val="bg2"/>
                </a:solidFill>
                <a:latin typeface="Roboto"/>
                <a:ea typeface="Roboto"/>
                <a:cs typeface="Roboto"/>
                <a:sym typeface="Roboto"/>
              </a:rPr>
              <a:t>April 14, 2025 </a:t>
            </a:r>
          </a:p>
          <a:p>
            <a:pPr marL="0" lvl="0" indent="0" algn="l" rtl="0">
              <a:spcBef>
                <a:spcPts val="0"/>
              </a:spcBef>
              <a:spcAft>
                <a:spcPts val="0"/>
              </a:spcAft>
              <a:buNone/>
            </a:pPr>
            <a:r>
              <a:rPr lang="en-CA" sz="1000" dirty="0">
                <a:latin typeface="Roboto"/>
                <a:ea typeface="Roboto"/>
                <a:cs typeface="Roboto"/>
                <a:sym typeface="Roboto"/>
              </a:rPr>
              <a:t>Comments:</a:t>
            </a:r>
          </a:p>
          <a:p>
            <a:pPr marL="0" lvl="0" indent="0" algn="l" rtl="0">
              <a:spcBef>
                <a:spcPts val="0"/>
              </a:spcBef>
              <a:spcAft>
                <a:spcPts val="0"/>
              </a:spcAft>
              <a:buNone/>
            </a:pPr>
            <a:r>
              <a:rPr lang="en-CA" sz="1000" dirty="0">
                <a:latin typeface="Roboto"/>
                <a:ea typeface="Roboto"/>
                <a:cs typeface="Roboto"/>
                <a:sym typeface="Roboto"/>
              </a:rPr>
              <a:t>@justababyduck: Ugh, these selfish frogs are everywhere. Do you even know how much you’re hurting my home? </a:t>
            </a:r>
            <a:r>
              <a:rPr lang="en-CA" sz="1000" dirty="0">
                <a:solidFill>
                  <a:schemeClr val="accent1">
                    <a:lumMod val="50000"/>
                  </a:schemeClr>
                </a:solidFill>
                <a:latin typeface="Roboto"/>
                <a:ea typeface="Roboto"/>
                <a:cs typeface="Roboto"/>
                <a:sym typeface="Roboto"/>
              </a:rPr>
              <a:t>#neverforgetheduckmassacreof2023</a:t>
            </a:r>
            <a:endParaRPr sz="1000" dirty="0">
              <a:latin typeface="Roboto"/>
              <a:ea typeface="Roboto"/>
              <a:cs typeface="Roboto"/>
              <a:sym typeface="Roboto"/>
            </a:endParaRPr>
          </a:p>
        </p:txBody>
      </p:sp>
      <p:pic>
        <p:nvPicPr>
          <p:cNvPr id="67" name="Google Shape;67;p13">
            <a:extLst>
              <a:ext uri="{FF2B5EF4-FFF2-40B4-BE49-F238E27FC236}">
                <a16:creationId xmlns:a16="http://schemas.microsoft.com/office/drawing/2014/main" id="{C7BEA18C-2311-690B-974C-E42F34CD4D3D}"/>
              </a:ext>
            </a:extLst>
          </p:cNvPr>
          <p:cNvPicPr preferRelativeResize="0"/>
          <p:nvPr/>
        </p:nvPicPr>
        <p:blipFill>
          <a:blip r:embed="rId11">
            <a:alphaModFix/>
          </a:blip>
          <a:stretch>
            <a:fillRect/>
          </a:stretch>
        </p:blipFill>
        <p:spPr>
          <a:xfrm>
            <a:off x="3039949" y="74187"/>
            <a:ext cx="324450" cy="324433"/>
          </a:xfrm>
          <a:prstGeom prst="rect">
            <a:avLst/>
          </a:prstGeom>
          <a:noFill/>
          <a:ln>
            <a:noFill/>
          </a:ln>
        </p:spPr>
      </p:pic>
      <p:pic>
        <p:nvPicPr>
          <p:cNvPr id="68" name="Google Shape;68;p13">
            <a:extLst>
              <a:ext uri="{FF2B5EF4-FFF2-40B4-BE49-F238E27FC236}">
                <a16:creationId xmlns:a16="http://schemas.microsoft.com/office/drawing/2014/main" id="{FD98B880-ED9C-4EBE-0566-C75909802BD0}"/>
              </a:ext>
            </a:extLst>
          </p:cNvPr>
          <p:cNvPicPr preferRelativeResize="0"/>
          <p:nvPr/>
        </p:nvPicPr>
        <p:blipFill>
          <a:blip r:embed="rId11">
            <a:alphaModFix/>
          </a:blip>
          <a:stretch>
            <a:fillRect/>
          </a:stretch>
        </p:blipFill>
        <p:spPr>
          <a:xfrm>
            <a:off x="677750" y="3655579"/>
            <a:ext cx="207050" cy="207050"/>
          </a:xfrm>
          <a:prstGeom prst="rect">
            <a:avLst/>
          </a:prstGeom>
          <a:noFill/>
          <a:ln>
            <a:noFill/>
          </a:ln>
        </p:spPr>
      </p:pic>
      <p:pic>
        <p:nvPicPr>
          <p:cNvPr id="69" name="Google Shape;69;p13">
            <a:extLst>
              <a:ext uri="{FF2B5EF4-FFF2-40B4-BE49-F238E27FC236}">
                <a16:creationId xmlns:a16="http://schemas.microsoft.com/office/drawing/2014/main" id="{ABB086D3-D5E4-52CC-F8A4-7CB4B8860BE2}"/>
              </a:ext>
            </a:extLst>
          </p:cNvPr>
          <p:cNvPicPr preferRelativeResize="0"/>
          <p:nvPr/>
        </p:nvPicPr>
        <p:blipFill>
          <a:blip r:embed="rId12"/>
          <a:srcRect l="810" t="10572" r="1" b="15607"/>
          <a:stretch/>
        </p:blipFill>
        <p:spPr>
          <a:xfrm>
            <a:off x="0" y="1116126"/>
            <a:ext cx="3657600" cy="2463900"/>
          </a:xfrm>
          <a:prstGeom prst="rect">
            <a:avLst/>
          </a:prstGeom>
          <a:noFill/>
          <a:ln w="9525" cap="flat" cmpd="sng">
            <a:solidFill>
              <a:srgbClr val="000000"/>
            </a:solidFill>
            <a:prstDash val="solid"/>
            <a:round/>
            <a:headEnd type="none" w="sm" len="sm"/>
            <a:tailEnd type="none" w="sm" len="sm"/>
          </a:ln>
        </p:spPr>
      </p:pic>
      <p:pic>
        <p:nvPicPr>
          <p:cNvPr id="70" name="Google Shape;70;p13">
            <a:extLst>
              <a:ext uri="{FF2B5EF4-FFF2-40B4-BE49-F238E27FC236}">
                <a16:creationId xmlns:a16="http://schemas.microsoft.com/office/drawing/2014/main" id="{0C9AED86-DE7D-B1DA-1B5C-71178052A66B}"/>
              </a:ext>
            </a:extLst>
          </p:cNvPr>
          <p:cNvPicPr preferRelativeResize="0"/>
          <p:nvPr/>
        </p:nvPicPr>
        <p:blipFill>
          <a:blip r:embed="rId13"/>
          <a:srcRect/>
          <a:stretch/>
        </p:blipFill>
        <p:spPr>
          <a:xfrm>
            <a:off x="102887" y="663497"/>
            <a:ext cx="324450" cy="328858"/>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349766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E498940F-A247-C934-36FC-B9A9431CC65F}"/>
            </a:ext>
          </a:extLst>
        </p:cNvPr>
        <p:cNvGrpSpPr/>
        <p:nvPr/>
      </p:nvGrpSpPr>
      <p:grpSpPr>
        <a:xfrm>
          <a:off x="0" y="0"/>
          <a:ext cx="0" cy="0"/>
          <a:chOff x="0" y="0"/>
          <a:chExt cx="0" cy="0"/>
        </a:xfrm>
      </p:grpSpPr>
      <p:pic>
        <p:nvPicPr>
          <p:cNvPr id="54" name="Google Shape;54;p13">
            <a:extLst>
              <a:ext uri="{FF2B5EF4-FFF2-40B4-BE49-F238E27FC236}">
                <a16:creationId xmlns:a16="http://schemas.microsoft.com/office/drawing/2014/main" id="{0906D618-1F5C-01E4-E86D-84FF859D9938}"/>
              </a:ext>
            </a:extLst>
          </p:cNvPr>
          <p:cNvPicPr preferRelativeResize="0"/>
          <p:nvPr/>
        </p:nvPicPr>
        <p:blipFill>
          <a:blip r:embed="rId3">
            <a:alphaModFix/>
          </a:blip>
          <a:stretch>
            <a:fillRect/>
          </a:stretch>
        </p:blipFill>
        <p:spPr>
          <a:xfrm>
            <a:off x="1299936" y="165504"/>
            <a:ext cx="1033874" cy="291525"/>
          </a:xfrm>
          <a:prstGeom prst="rect">
            <a:avLst/>
          </a:prstGeom>
          <a:noFill/>
          <a:ln>
            <a:noFill/>
          </a:ln>
        </p:spPr>
      </p:pic>
      <p:pic>
        <p:nvPicPr>
          <p:cNvPr id="55" name="Google Shape;55;p13">
            <a:extLst>
              <a:ext uri="{FF2B5EF4-FFF2-40B4-BE49-F238E27FC236}">
                <a16:creationId xmlns:a16="http://schemas.microsoft.com/office/drawing/2014/main" id="{5F2F7120-0343-A607-7E6C-085D5229558A}"/>
              </a:ext>
            </a:extLst>
          </p:cNvPr>
          <p:cNvPicPr preferRelativeResize="0"/>
          <p:nvPr/>
        </p:nvPicPr>
        <p:blipFill>
          <a:blip r:embed="rId4">
            <a:alphaModFix/>
          </a:blip>
          <a:stretch>
            <a:fillRect/>
          </a:stretch>
        </p:blipFill>
        <p:spPr>
          <a:xfrm>
            <a:off x="132827" y="89985"/>
            <a:ext cx="291523" cy="291523"/>
          </a:xfrm>
          <a:prstGeom prst="rect">
            <a:avLst/>
          </a:prstGeom>
          <a:noFill/>
          <a:ln>
            <a:noFill/>
          </a:ln>
        </p:spPr>
      </p:pic>
      <p:pic>
        <p:nvPicPr>
          <p:cNvPr id="56" name="Google Shape;56;p13">
            <a:extLst>
              <a:ext uri="{FF2B5EF4-FFF2-40B4-BE49-F238E27FC236}">
                <a16:creationId xmlns:a16="http://schemas.microsoft.com/office/drawing/2014/main" id="{14B88F62-5D1B-36F3-CA5F-AA4CCDC08B45}"/>
              </a:ext>
            </a:extLst>
          </p:cNvPr>
          <p:cNvPicPr preferRelativeResize="0"/>
          <p:nvPr/>
        </p:nvPicPr>
        <p:blipFill>
          <a:blip r:embed="rId5">
            <a:alphaModFix/>
          </a:blip>
          <a:stretch>
            <a:fillRect/>
          </a:stretch>
        </p:blipFill>
        <p:spPr>
          <a:xfrm>
            <a:off x="2638095" y="89988"/>
            <a:ext cx="291525" cy="292825"/>
          </a:xfrm>
          <a:prstGeom prst="rect">
            <a:avLst/>
          </a:prstGeom>
          <a:noFill/>
          <a:ln>
            <a:noFill/>
          </a:ln>
        </p:spPr>
      </p:pic>
      <p:sp>
        <p:nvSpPr>
          <p:cNvPr id="57" name="Google Shape;57;p13">
            <a:extLst>
              <a:ext uri="{FF2B5EF4-FFF2-40B4-BE49-F238E27FC236}">
                <a16:creationId xmlns:a16="http://schemas.microsoft.com/office/drawing/2014/main" id="{049DF620-E827-DA14-D1C6-18C6E035927F}"/>
              </a:ext>
            </a:extLst>
          </p:cNvPr>
          <p:cNvSpPr/>
          <p:nvPr/>
        </p:nvSpPr>
        <p:spPr>
          <a:xfrm>
            <a:off x="75" y="1108350"/>
            <a:ext cx="3657600" cy="2463900"/>
          </a:xfrm>
          <a:prstGeom prst="rect">
            <a:avLst/>
          </a:prstGeom>
          <a:noFill/>
          <a:ln w="9525" cap="flat" cmpd="sng">
            <a:solidFill>
              <a:srgbClr val="000000"/>
            </a:solidFill>
            <a:prstDash val="solid"/>
            <a:round/>
            <a:headEnd type="none" w="sm" len="sm"/>
            <a:tailEnd type="none" w="sm" len="sm"/>
          </a:ln>
        </p:spPr>
        <p:txBody>
          <a:bodyPr spcFirstLastPara="1" wrap="square" lIns="50850" tIns="50850" rIns="50850" bIns="50850" anchor="ctr" anchorCtr="0">
            <a:noAutofit/>
          </a:bodyPr>
          <a:lstStyle/>
          <a:p>
            <a:pPr marL="0" lvl="0" indent="0" algn="l" rtl="0">
              <a:spcBef>
                <a:spcPts val="0"/>
              </a:spcBef>
              <a:spcAft>
                <a:spcPts val="0"/>
              </a:spcAft>
              <a:buNone/>
            </a:pPr>
            <a:endParaRPr sz="800"/>
          </a:p>
        </p:txBody>
      </p:sp>
      <p:pic>
        <p:nvPicPr>
          <p:cNvPr id="58" name="Google Shape;58;p13">
            <a:extLst>
              <a:ext uri="{FF2B5EF4-FFF2-40B4-BE49-F238E27FC236}">
                <a16:creationId xmlns:a16="http://schemas.microsoft.com/office/drawing/2014/main" id="{EEFB8466-3A78-D24E-5E1B-81CF8C39BDDA}"/>
              </a:ext>
            </a:extLst>
          </p:cNvPr>
          <p:cNvPicPr preferRelativeResize="0"/>
          <p:nvPr/>
        </p:nvPicPr>
        <p:blipFill>
          <a:blip r:embed="rId6">
            <a:alphaModFix/>
          </a:blip>
          <a:stretch>
            <a:fillRect/>
          </a:stretch>
        </p:blipFill>
        <p:spPr>
          <a:xfrm>
            <a:off x="59774" y="638329"/>
            <a:ext cx="410670" cy="410700"/>
          </a:xfrm>
          <a:prstGeom prst="rect">
            <a:avLst/>
          </a:prstGeom>
          <a:noFill/>
          <a:ln>
            <a:noFill/>
          </a:ln>
        </p:spPr>
      </p:pic>
      <p:cxnSp>
        <p:nvCxnSpPr>
          <p:cNvPr id="59" name="Google Shape;59;p13">
            <a:extLst>
              <a:ext uri="{FF2B5EF4-FFF2-40B4-BE49-F238E27FC236}">
                <a16:creationId xmlns:a16="http://schemas.microsoft.com/office/drawing/2014/main" id="{0E4F4BFC-3CDC-CC8E-E949-4E54F067B0CF}"/>
              </a:ext>
            </a:extLst>
          </p:cNvPr>
          <p:cNvCxnSpPr/>
          <p:nvPr/>
        </p:nvCxnSpPr>
        <p:spPr>
          <a:xfrm>
            <a:off x="-29882" y="533400"/>
            <a:ext cx="3693600" cy="14100"/>
          </a:xfrm>
          <a:prstGeom prst="straightConnector1">
            <a:avLst/>
          </a:prstGeom>
          <a:noFill/>
          <a:ln w="9525" cap="flat" cmpd="sng">
            <a:solidFill>
              <a:schemeClr val="dk1"/>
            </a:solidFill>
            <a:prstDash val="solid"/>
            <a:round/>
            <a:headEnd type="none" w="med" len="med"/>
            <a:tailEnd type="none" w="med" len="med"/>
          </a:ln>
        </p:spPr>
      </p:cxnSp>
      <p:sp>
        <p:nvSpPr>
          <p:cNvPr id="60" name="Google Shape;60;p13">
            <a:extLst>
              <a:ext uri="{FF2B5EF4-FFF2-40B4-BE49-F238E27FC236}">
                <a16:creationId xmlns:a16="http://schemas.microsoft.com/office/drawing/2014/main" id="{66AD778A-891F-BD08-10C4-5DA7F3652B9F}"/>
              </a:ext>
            </a:extLst>
          </p:cNvPr>
          <p:cNvSpPr txBox="1"/>
          <p:nvPr/>
        </p:nvSpPr>
        <p:spPr>
          <a:xfrm>
            <a:off x="400094" y="592282"/>
            <a:ext cx="2964300" cy="410700"/>
          </a:xfrm>
          <a:prstGeom prst="rect">
            <a:avLst/>
          </a:prstGeom>
          <a:noFill/>
          <a:ln>
            <a:noFill/>
          </a:ln>
        </p:spPr>
        <p:txBody>
          <a:bodyPr spcFirstLastPara="1" wrap="square" lIns="50850" tIns="50850" rIns="50850" bIns="50850" anchor="t" anchorCtr="0">
            <a:spAutoFit/>
          </a:bodyPr>
          <a:lstStyle/>
          <a:p>
            <a:pPr marL="0" lvl="0" indent="0" algn="l" rtl="0">
              <a:spcBef>
                <a:spcPts val="0"/>
              </a:spcBef>
              <a:spcAft>
                <a:spcPts val="0"/>
              </a:spcAft>
              <a:buNone/>
            </a:pPr>
            <a:r>
              <a:rPr lang="en-CA" sz="1000" b="1" dirty="0">
                <a:latin typeface="Roboto"/>
                <a:ea typeface="Roboto"/>
                <a:cs typeface="Roboto"/>
                <a:sym typeface="Roboto"/>
              </a:rPr>
              <a:t>@thegreenmachine24</a:t>
            </a:r>
            <a:endParaRPr sz="1000" b="1" dirty="0">
              <a:latin typeface="Roboto"/>
              <a:ea typeface="Roboto"/>
              <a:cs typeface="Roboto"/>
              <a:sym typeface="Roboto"/>
            </a:endParaRPr>
          </a:p>
          <a:p>
            <a:pPr marL="0" lvl="0" indent="0" algn="l" rtl="0">
              <a:spcBef>
                <a:spcPts val="0"/>
              </a:spcBef>
              <a:spcAft>
                <a:spcPts val="0"/>
              </a:spcAft>
              <a:buNone/>
            </a:pPr>
            <a:endParaRPr sz="1000" dirty="0">
              <a:solidFill>
                <a:schemeClr val="dk2"/>
              </a:solidFill>
              <a:latin typeface="Roboto"/>
              <a:ea typeface="Roboto"/>
              <a:cs typeface="Roboto"/>
              <a:sym typeface="Roboto"/>
            </a:endParaRPr>
          </a:p>
        </p:txBody>
      </p:sp>
      <p:sp>
        <p:nvSpPr>
          <p:cNvPr id="61" name="Google Shape;61;p13">
            <a:extLst>
              <a:ext uri="{FF2B5EF4-FFF2-40B4-BE49-F238E27FC236}">
                <a16:creationId xmlns:a16="http://schemas.microsoft.com/office/drawing/2014/main" id="{26A9027A-3B9D-5FFB-60D8-A03F949D00E0}"/>
              </a:ext>
            </a:extLst>
          </p:cNvPr>
          <p:cNvSpPr txBox="1"/>
          <p:nvPr/>
        </p:nvSpPr>
        <p:spPr>
          <a:xfrm>
            <a:off x="505429" y="782782"/>
            <a:ext cx="2964300" cy="410700"/>
          </a:xfrm>
          <a:prstGeom prst="rect">
            <a:avLst/>
          </a:prstGeom>
          <a:noFill/>
          <a:ln>
            <a:noFill/>
          </a:ln>
        </p:spPr>
        <p:txBody>
          <a:bodyPr spcFirstLastPara="1" wrap="square" lIns="50850" tIns="50850" rIns="50850" bIns="50850" anchor="t" anchorCtr="0">
            <a:spAutoFit/>
          </a:bodyPr>
          <a:lstStyle/>
          <a:p>
            <a:pPr marL="0" lvl="0" indent="0" rtl="0">
              <a:spcBef>
                <a:spcPts val="0"/>
              </a:spcBef>
              <a:spcAft>
                <a:spcPts val="0"/>
              </a:spcAft>
              <a:buNone/>
            </a:pPr>
            <a:r>
              <a:rPr lang="en-CA" sz="1000" dirty="0">
                <a:latin typeface="Roboto"/>
                <a:ea typeface="Roboto"/>
                <a:cs typeface="Roboto"/>
                <a:sym typeface="Roboto"/>
              </a:rPr>
              <a:t>Elk Lake, BC</a:t>
            </a:r>
            <a:endParaRPr sz="1000" dirty="0">
              <a:latin typeface="Roboto"/>
              <a:ea typeface="Roboto"/>
              <a:cs typeface="Roboto"/>
              <a:sym typeface="Roboto"/>
            </a:endParaRPr>
          </a:p>
          <a:p>
            <a:pPr marL="0" lvl="0" indent="0" rtl="0">
              <a:spcBef>
                <a:spcPts val="0"/>
              </a:spcBef>
              <a:spcAft>
                <a:spcPts val="0"/>
              </a:spcAft>
              <a:buNone/>
            </a:pPr>
            <a:endParaRPr sz="1000" dirty="0">
              <a:solidFill>
                <a:schemeClr val="dk2"/>
              </a:solidFill>
              <a:latin typeface="Roboto"/>
              <a:ea typeface="Roboto"/>
              <a:cs typeface="Roboto"/>
              <a:sym typeface="Roboto"/>
            </a:endParaRPr>
          </a:p>
        </p:txBody>
      </p:sp>
      <p:pic>
        <p:nvPicPr>
          <p:cNvPr id="62" name="Google Shape;62;p13">
            <a:extLst>
              <a:ext uri="{FF2B5EF4-FFF2-40B4-BE49-F238E27FC236}">
                <a16:creationId xmlns:a16="http://schemas.microsoft.com/office/drawing/2014/main" id="{47D55694-1B0A-52B6-908A-74507D317931}"/>
              </a:ext>
            </a:extLst>
          </p:cNvPr>
          <p:cNvPicPr preferRelativeResize="0"/>
          <p:nvPr/>
        </p:nvPicPr>
        <p:blipFill>
          <a:blip r:embed="rId7">
            <a:alphaModFix/>
          </a:blip>
          <a:stretch>
            <a:fillRect/>
          </a:stretch>
        </p:blipFill>
        <p:spPr>
          <a:xfrm>
            <a:off x="424352" y="872883"/>
            <a:ext cx="122025" cy="122025"/>
          </a:xfrm>
          <a:prstGeom prst="rect">
            <a:avLst/>
          </a:prstGeom>
          <a:noFill/>
          <a:ln>
            <a:noFill/>
          </a:ln>
        </p:spPr>
      </p:pic>
      <p:pic>
        <p:nvPicPr>
          <p:cNvPr id="63" name="Google Shape;63;p13">
            <a:extLst>
              <a:ext uri="{FF2B5EF4-FFF2-40B4-BE49-F238E27FC236}">
                <a16:creationId xmlns:a16="http://schemas.microsoft.com/office/drawing/2014/main" id="{2F2000F5-1CC4-B710-A839-A10C68CB1A78}"/>
              </a:ext>
            </a:extLst>
          </p:cNvPr>
          <p:cNvPicPr preferRelativeResize="0"/>
          <p:nvPr/>
        </p:nvPicPr>
        <p:blipFill>
          <a:blip r:embed="rId8">
            <a:alphaModFix/>
          </a:blip>
          <a:stretch>
            <a:fillRect/>
          </a:stretch>
        </p:blipFill>
        <p:spPr>
          <a:xfrm>
            <a:off x="343025" y="3621690"/>
            <a:ext cx="256550" cy="256550"/>
          </a:xfrm>
          <a:prstGeom prst="rect">
            <a:avLst/>
          </a:prstGeom>
          <a:noFill/>
          <a:ln>
            <a:noFill/>
          </a:ln>
        </p:spPr>
      </p:pic>
      <p:pic>
        <p:nvPicPr>
          <p:cNvPr id="64" name="Google Shape;64;p13">
            <a:extLst>
              <a:ext uri="{FF2B5EF4-FFF2-40B4-BE49-F238E27FC236}">
                <a16:creationId xmlns:a16="http://schemas.microsoft.com/office/drawing/2014/main" id="{B6BB9487-F238-DA91-F7DD-F41F4982CC7C}"/>
              </a:ext>
            </a:extLst>
          </p:cNvPr>
          <p:cNvPicPr preferRelativeResize="0"/>
          <p:nvPr/>
        </p:nvPicPr>
        <p:blipFill>
          <a:blip r:embed="rId9">
            <a:alphaModFix/>
          </a:blip>
          <a:stretch>
            <a:fillRect/>
          </a:stretch>
        </p:blipFill>
        <p:spPr>
          <a:xfrm>
            <a:off x="59774" y="3651389"/>
            <a:ext cx="207050" cy="207050"/>
          </a:xfrm>
          <a:prstGeom prst="rect">
            <a:avLst/>
          </a:prstGeom>
          <a:noFill/>
          <a:ln>
            <a:noFill/>
          </a:ln>
        </p:spPr>
      </p:pic>
      <p:pic>
        <p:nvPicPr>
          <p:cNvPr id="65" name="Google Shape;65;p13">
            <a:extLst>
              <a:ext uri="{FF2B5EF4-FFF2-40B4-BE49-F238E27FC236}">
                <a16:creationId xmlns:a16="http://schemas.microsoft.com/office/drawing/2014/main" id="{9B20CBF5-D833-6A07-4A5E-8F6A8217573C}"/>
              </a:ext>
            </a:extLst>
          </p:cNvPr>
          <p:cNvPicPr preferRelativeResize="0"/>
          <p:nvPr/>
        </p:nvPicPr>
        <p:blipFill>
          <a:blip r:embed="rId10">
            <a:alphaModFix/>
          </a:blip>
          <a:stretch>
            <a:fillRect/>
          </a:stretch>
        </p:blipFill>
        <p:spPr>
          <a:xfrm>
            <a:off x="3364400" y="3651390"/>
            <a:ext cx="256550" cy="256550"/>
          </a:xfrm>
          <a:prstGeom prst="rect">
            <a:avLst/>
          </a:prstGeom>
          <a:noFill/>
          <a:ln>
            <a:noFill/>
          </a:ln>
        </p:spPr>
      </p:pic>
      <p:sp>
        <p:nvSpPr>
          <p:cNvPr id="66" name="Google Shape;66;p13">
            <a:extLst>
              <a:ext uri="{FF2B5EF4-FFF2-40B4-BE49-F238E27FC236}">
                <a16:creationId xmlns:a16="http://schemas.microsoft.com/office/drawing/2014/main" id="{E3069D85-4BB1-A231-7977-65B7C2F20219}"/>
              </a:ext>
            </a:extLst>
          </p:cNvPr>
          <p:cNvSpPr txBox="1"/>
          <p:nvPr/>
        </p:nvSpPr>
        <p:spPr>
          <a:xfrm>
            <a:off x="36650" y="3839791"/>
            <a:ext cx="3558300" cy="1641576"/>
          </a:xfrm>
          <a:prstGeom prst="rect">
            <a:avLst/>
          </a:prstGeom>
          <a:noFill/>
          <a:ln>
            <a:noFill/>
          </a:ln>
        </p:spPr>
        <p:txBody>
          <a:bodyPr spcFirstLastPara="1" wrap="square" lIns="50850" tIns="50850" rIns="50850" bIns="50850" anchor="t" anchorCtr="0">
            <a:spAutoFit/>
          </a:bodyPr>
          <a:lstStyle/>
          <a:p>
            <a:pPr marL="0" lvl="0" indent="0" algn="l" rtl="0">
              <a:spcBef>
                <a:spcPts val="0"/>
              </a:spcBef>
              <a:spcAft>
                <a:spcPts val="0"/>
              </a:spcAft>
              <a:buNone/>
            </a:pPr>
            <a:r>
              <a:rPr lang="en-CA" sz="1000" b="1" dirty="0">
                <a:latin typeface="Roboto"/>
                <a:ea typeface="Roboto"/>
                <a:cs typeface="Roboto"/>
                <a:sym typeface="Roboto"/>
              </a:rPr>
              <a:t>I’m literally the coolest ever </a:t>
            </a:r>
            <a:endParaRPr sz="1000" b="1" dirty="0">
              <a:latin typeface="Roboto"/>
              <a:ea typeface="Roboto"/>
              <a:cs typeface="Roboto"/>
              <a:sym typeface="Roboto"/>
            </a:endParaRPr>
          </a:p>
          <a:p>
            <a:pPr marL="0" lvl="0" indent="0" algn="l" rtl="0">
              <a:spcBef>
                <a:spcPts val="0"/>
              </a:spcBef>
              <a:spcAft>
                <a:spcPts val="0"/>
              </a:spcAft>
              <a:buNone/>
            </a:pPr>
            <a:r>
              <a:rPr lang="en-CA" sz="1000" dirty="0">
                <a:latin typeface="Roboto"/>
                <a:ea typeface="Roboto"/>
                <a:cs typeface="Roboto"/>
                <a:sym typeface="Roboto"/>
              </a:rPr>
              <a:t>Do you guys remember @justababyduck who wrote that hate comment? Guess who ate her! It was me! Yummy snack for </a:t>
            </a:r>
            <a:r>
              <a:rPr lang="en-CA" sz="1000" dirty="0" err="1">
                <a:latin typeface="Roboto"/>
                <a:ea typeface="Roboto"/>
                <a:cs typeface="Roboto"/>
                <a:sym typeface="Roboto"/>
              </a:rPr>
              <a:t>ya</a:t>
            </a:r>
            <a:r>
              <a:rPr lang="en-CA" sz="1000" dirty="0">
                <a:latin typeface="Roboto"/>
                <a:ea typeface="Roboto"/>
                <a:cs typeface="Roboto"/>
                <a:sym typeface="Roboto"/>
              </a:rPr>
              <a:t> </a:t>
            </a:r>
            <a:r>
              <a:rPr lang="en-CA" sz="1000" dirty="0" err="1">
                <a:latin typeface="Roboto"/>
                <a:ea typeface="Roboto"/>
                <a:cs typeface="Roboto"/>
                <a:sym typeface="Roboto"/>
              </a:rPr>
              <a:t>boi</a:t>
            </a:r>
            <a:r>
              <a:rPr lang="en-CA" sz="1000" dirty="0">
                <a:latin typeface="Roboto"/>
                <a:ea typeface="Roboto"/>
                <a:cs typeface="Roboto"/>
                <a:sym typeface="Roboto"/>
              </a:rPr>
              <a:t>. </a:t>
            </a:r>
            <a:r>
              <a:rPr lang="en-CA" sz="1000" dirty="0">
                <a:solidFill>
                  <a:schemeClr val="accent1">
                    <a:lumMod val="50000"/>
                  </a:schemeClr>
                </a:solidFill>
                <a:latin typeface="Roboto"/>
                <a:ea typeface="Roboto"/>
                <a:cs typeface="Roboto"/>
                <a:sym typeface="Roboto"/>
              </a:rPr>
              <a:t>#ducksaresoover #feathersinmytumtum</a:t>
            </a:r>
            <a:endParaRPr lang="en-CA" sz="1000" dirty="0">
              <a:latin typeface="Roboto"/>
              <a:ea typeface="Roboto"/>
              <a:cs typeface="Roboto"/>
              <a:sym typeface="Roboto"/>
            </a:endParaRPr>
          </a:p>
          <a:p>
            <a:pPr marL="0" lvl="0" indent="0" algn="l" rtl="0">
              <a:spcBef>
                <a:spcPts val="0"/>
              </a:spcBef>
              <a:spcAft>
                <a:spcPts val="0"/>
              </a:spcAft>
              <a:buNone/>
            </a:pPr>
            <a:r>
              <a:rPr lang="en-CA" sz="1000" dirty="0">
                <a:solidFill>
                  <a:schemeClr val="bg2"/>
                </a:solidFill>
                <a:latin typeface="Roboto"/>
                <a:ea typeface="Roboto"/>
                <a:cs typeface="Roboto"/>
                <a:sym typeface="Roboto"/>
              </a:rPr>
              <a:t>April 15, 2024 </a:t>
            </a:r>
          </a:p>
          <a:p>
            <a:pPr marL="0" lvl="0" indent="0" algn="l" rtl="0">
              <a:spcBef>
                <a:spcPts val="0"/>
              </a:spcBef>
              <a:spcAft>
                <a:spcPts val="0"/>
              </a:spcAft>
              <a:buNone/>
            </a:pPr>
            <a:r>
              <a:rPr lang="en-CA" sz="1000" dirty="0">
                <a:latin typeface="Roboto"/>
                <a:ea typeface="Roboto"/>
                <a:cs typeface="Roboto"/>
                <a:sym typeface="Roboto"/>
              </a:rPr>
              <a:t>Comments:</a:t>
            </a:r>
          </a:p>
          <a:p>
            <a:pPr marL="0" lvl="0" indent="0" algn="l" rtl="0">
              <a:spcBef>
                <a:spcPts val="0"/>
              </a:spcBef>
              <a:spcAft>
                <a:spcPts val="0"/>
              </a:spcAft>
              <a:buNone/>
            </a:pPr>
            <a:r>
              <a:rPr lang="en-CA" sz="1000" dirty="0">
                <a:latin typeface="Roboto"/>
                <a:ea typeface="Roboto"/>
                <a:cs typeface="Roboto"/>
                <a:sym typeface="Roboto"/>
              </a:rPr>
              <a:t>@mamaduck: I’ll never forgive you @thegreenmachine24. Your tadpoles are a goner.</a:t>
            </a:r>
            <a:r>
              <a:rPr lang="en-CA" sz="1000" dirty="0">
                <a:solidFill>
                  <a:schemeClr val="accent1">
                    <a:lumMod val="50000"/>
                  </a:schemeClr>
                </a:solidFill>
                <a:latin typeface="Roboto"/>
                <a:ea typeface="Roboto"/>
                <a:cs typeface="Roboto"/>
                <a:sym typeface="Roboto"/>
              </a:rPr>
              <a:t>#</a:t>
            </a:r>
            <a:r>
              <a:rPr lang="en-CA" sz="1000" dirty="0" err="1">
                <a:solidFill>
                  <a:schemeClr val="accent1">
                    <a:lumMod val="50000"/>
                  </a:schemeClr>
                </a:solidFill>
                <a:latin typeface="Roboto"/>
                <a:ea typeface="Roboto"/>
                <a:cs typeface="Roboto"/>
                <a:sym typeface="Roboto"/>
              </a:rPr>
              <a:t>missyoubaby</a:t>
            </a:r>
            <a:endParaRPr lang="en-CA" sz="1000" dirty="0">
              <a:solidFill>
                <a:schemeClr val="accent1">
                  <a:lumMod val="50000"/>
                </a:schemeClr>
              </a:solidFill>
              <a:latin typeface="Roboto"/>
              <a:ea typeface="Roboto"/>
              <a:cs typeface="Roboto"/>
              <a:sym typeface="Roboto"/>
            </a:endParaRPr>
          </a:p>
          <a:p>
            <a:pPr marL="0" lvl="0" indent="0" algn="l" rtl="0">
              <a:spcBef>
                <a:spcPts val="0"/>
              </a:spcBef>
              <a:spcAft>
                <a:spcPts val="0"/>
              </a:spcAft>
              <a:buNone/>
            </a:pPr>
            <a:r>
              <a:rPr lang="en-CA" sz="1000" dirty="0">
                <a:solidFill>
                  <a:schemeClr val="tx1"/>
                </a:solidFill>
                <a:latin typeface="Roboto"/>
                <a:ea typeface="Roboto"/>
                <a:cs typeface="Roboto"/>
                <a:sym typeface="Roboto"/>
              </a:rPr>
              <a:t>@pollywog44: </a:t>
            </a:r>
            <a:r>
              <a:rPr lang="en-CA" sz="1000" dirty="0" err="1">
                <a:solidFill>
                  <a:schemeClr val="tx1"/>
                </a:solidFill>
                <a:latin typeface="Roboto"/>
                <a:ea typeface="Roboto"/>
                <a:cs typeface="Roboto"/>
                <a:sym typeface="Roboto"/>
              </a:rPr>
              <a:t>Mamaduck</a:t>
            </a:r>
            <a:r>
              <a:rPr lang="en-CA" sz="1000" dirty="0">
                <a:solidFill>
                  <a:schemeClr val="tx1"/>
                </a:solidFill>
                <a:latin typeface="Roboto"/>
                <a:ea typeface="Roboto"/>
                <a:cs typeface="Roboto"/>
                <a:sym typeface="Roboto"/>
              </a:rPr>
              <a:t>, I feel your pain. My dad seriously meant no harm. He’s just doing what he does best: Eat. A lot.</a:t>
            </a:r>
            <a:endParaRPr sz="1000" dirty="0">
              <a:solidFill>
                <a:schemeClr val="tx1"/>
              </a:solidFill>
              <a:latin typeface="Roboto"/>
              <a:ea typeface="Roboto"/>
              <a:cs typeface="Roboto"/>
              <a:sym typeface="Roboto"/>
            </a:endParaRPr>
          </a:p>
        </p:txBody>
      </p:sp>
      <p:pic>
        <p:nvPicPr>
          <p:cNvPr id="67" name="Google Shape;67;p13">
            <a:extLst>
              <a:ext uri="{FF2B5EF4-FFF2-40B4-BE49-F238E27FC236}">
                <a16:creationId xmlns:a16="http://schemas.microsoft.com/office/drawing/2014/main" id="{2981AECD-2139-715C-A468-16493C6970B7}"/>
              </a:ext>
            </a:extLst>
          </p:cNvPr>
          <p:cNvPicPr preferRelativeResize="0"/>
          <p:nvPr/>
        </p:nvPicPr>
        <p:blipFill>
          <a:blip r:embed="rId11">
            <a:alphaModFix/>
          </a:blip>
          <a:stretch>
            <a:fillRect/>
          </a:stretch>
        </p:blipFill>
        <p:spPr>
          <a:xfrm>
            <a:off x="3039949" y="74187"/>
            <a:ext cx="324450" cy="324433"/>
          </a:xfrm>
          <a:prstGeom prst="rect">
            <a:avLst/>
          </a:prstGeom>
          <a:noFill/>
          <a:ln>
            <a:noFill/>
          </a:ln>
        </p:spPr>
      </p:pic>
      <p:pic>
        <p:nvPicPr>
          <p:cNvPr id="68" name="Google Shape;68;p13">
            <a:extLst>
              <a:ext uri="{FF2B5EF4-FFF2-40B4-BE49-F238E27FC236}">
                <a16:creationId xmlns:a16="http://schemas.microsoft.com/office/drawing/2014/main" id="{DA419C9B-0BA0-8F59-B0B1-FB464FED4320}"/>
              </a:ext>
            </a:extLst>
          </p:cNvPr>
          <p:cNvPicPr preferRelativeResize="0"/>
          <p:nvPr/>
        </p:nvPicPr>
        <p:blipFill>
          <a:blip r:embed="rId11">
            <a:alphaModFix/>
          </a:blip>
          <a:stretch>
            <a:fillRect/>
          </a:stretch>
        </p:blipFill>
        <p:spPr>
          <a:xfrm>
            <a:off x="677750" y="3655579"/>
            <a:ext cx="207050" cy="207050"/>
          </a:xfrm>
          <a:prstGeom prst="rect">
            <a:avLst/>
          </a:prstGeom>
          <a:noFill/>
          <a:ln>
            <a:noFill/>
          </a:ln>
        </p:spPr>
      </p:pic>
      <p:pic>
        <p:nvPicPr>
          <p:cNvPr id="69" name="Google Shape;69;p13">
            <a:extLst>
              <a:ext uri="{FF2B5EF4-FFF2-40B4-BE49-F238E27FC236}">
                <a16:creationId xmlns:a16="http://schemas.microsoft.com/office/drawing/2014/main" id="{81D9EF97-D978-8EF0-9206-AF0AB400D139}"/>
              </a:ext>
            </a:extLst>
          </p:cNvPr>
          <p:cNvPicPr preferRelativeResize="0"/>
          <p:nvPr/>
        </p:nvPicPr>
        <p:blipFill>
          <a:blip r:embed="rId12"/>
          <a:srcRect t="5091" b="5091"/>
          <a:stretch/>
        </p:blipFill>
        <p:spPr>
          <a:xfrm>
            <a:off x="400094" y="1123739"/>
            <a:ext cx="2781464" cy="2433121"/>
          </a:xfrm>
          <a:prstGeom prst="rect">
            <a:avLst/>
          </a:prstGeom>
          <a:noFill/>
          <a:ln w="9525" cap="flat" cmpd="sng">
            <a:solidFill>
              <a:srgbClr val="000000"/>
            </a:solidFill>
            <a:prstDash val="solid"/>
            <a:round/>
            <a:headEnd type="none" w="sm" len="sm"/>
            <a:tailEnd type="none" w="sm" len="sm"/>
          </a:ln>
        </p:spPr>
      </p:pic>
      <p:pic>
        <p:nvPicPr>
          <p:cNvPr id="70" name="Google Shape;70;p13">
            <a:extLst>
              <a:ext uri="{FF2B5EF4-FFF2-40B4-BE49-F238E27FC236}">
                <a16:creationId xmlns:a16="http://schemas.microsoft.com/office/drawing/2014/main" id="{48957FC5-5577-BBFB-22BF-F6ACDCC53F36}"/>
              </a:ext>
            </a:extLst>
          </p:cNvPr>
          <p:cNvPicPr preferRelativeResize="0"/>
          <p:nvPr/>
        </p:nvPicPr>
        <p:blipFill>
          <a:blip r:embed="rId13"/>
          <a:srcRect/>
          <a:stretch/>
        </p:blipFill>
        <p:spPr>
          <a:xfrm>
            <a:off x="102887" y="663497"/>
            <a:ext cx="324450" cy="328858"/>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quot;Not Allowed&quot; Symbol 1">
            <a:extLst>
              <a:ext uri="{FF2B5EF4-FFF2-40B4-BE49-F238E27FC236}">
                <a16:creationId xmlns:a16="http://schemas.microsoft.com/office/drawing/2014/main" id="{5B08EA30-58FA-E9A3-BA3C-45365C02EBBE}"/>
              </a:ext>
            </a:extLst>
          </p:cNvPr>
          <p:cNvSpPr/>
          <p:nvPr/>
        </p:nvSpPr>
        <p:spPr>
          <a:xfrm>
            <a:off x="441042" y="1123739"/>
            <a:ext cx="2711129" cy="2433121"/>
          </a:xfrm>
          <a:prstGeom prst="noSmoking">
            <a:avLst>
              <a:gd name="adj" fmla="val 4514"/>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Tree>
    <p:extLst>
      <p:ext uri="{BB962C8B-B14F-4D97-AF65-F5344CB8AC3E}">
        <p14:creationId xmlns:p14="http://schemas.microsoft.com/office/powerpoint/2010/main" val="111927111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8a71ac2-bc84-4f00-9df0-e7705aff80cd" xsi:nil="true"/>
    <Number xmlns="b76b8209-0e1a-4afa-88f7-2814662bd089" xsi:nil="true"/>
    <lcf76f155ced4ddcb4097134ff3c332f xmlns="b76b8209-0e1a-4afa-88f7-2814662bd08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41132F75B8AC5488D438E1E3D081148" ma:contentTypeVersion="20" ma:contentTypeDescription="Create a new document." ma:contentTypeScope="" ma:versionID="ff2e267f842f14b374f8b63aba3f9854">
  <xsd:schema xmlns:xsd="http://www.w3.org/2001/XMLSchema" xmlns:xs="http://www.w3.org/2001/XMLSchema" xmlns:p="http://schemas.microsoft.com/office/2006/metadata/properties" xmlns:ns2="b76b8209-0e1a-4afa-88f7-2814662bd089" xmlns:ns3="cac95027-40f9-4175-9bc3-6113c5f50e4a" xmlns:ns4="98a71ac2-bc84-4f00-9df0-e7705aff80cd" targetNamespace="http://schemas.microsoft.com/office/2006/metadata/properties" ma:root="true" ma:fieldsID="a64250813fa4f9b491c12a8c2fcd5b9c" ns2:_="" ns3:_="" ns4:_="">
    <xsd:import namespace="b76b8209-0e1a-4afa-88f7-2814662bd089"/>
    <xsd:import namespace="cac95027-40f9-4175-9bc3-6113c5f50e4a"/>
    <xsd:import namespace="98a71ac2-bc84-4f00-9df0-e7705aff80c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Numbe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6b8209-0e1a-4afa-88f7-2814662bd0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686452d-d646-40ab-a848-10a8eb89802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Number" ma:index="26" nillable="true" ma:displayName="Number" ma:description="Number" ma:format="Dropdown" ma:internalName="Number" ma:percentage="FALSE">
      <xsd:simpleType>
        <xsd:restriction base="dms:Number"/>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c95027-40f9-4175-9bc3-6113c5f50e4a"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a71ac2-bc84-4f00-9df0-e7705aff80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52ef3da-fedc-44fc-941d-d588d42e8769}" ma:internalName="TaxCatchAll" ma:showField="CatchAllData" ma:web="98a71ac2-bc84-4f00-9df0-e7705aff80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4337DE-3E89-40D8-8904-BAC3F0973D9F}">
  <ds:schemaRefs>
    <ds:schemaRef ds:uri="http://schemas.microsoft.com/office/2006/metadata/properties"/>
    <ds:schemaRef ds:uri="http://schemas.microsoft.com/office/infopath/2007/PartnerControls"/>
    <ds:schemaRef ds:uri="98a71ac2-bc84-4f00-9df0-e7705aff80cd"/>
    <ds:schemaRef ds:uri="b76b8209-0e1a-4afa-88f7-2814662bd089"/>
  </ds:schemaRefs>
</ds:datastoreItem>
</file>

<file path=customXml/itemProps2.xml><?xml version="1.0" encoding="utf-8"?>
<ds:datastoreItem xmlns:ds="http://schemas.openxmlformats.org/officeDocument/2006/customXml" ds:itemID="{C6734F3A-C012-4ADE-AD31-0F6264AD8D4D}">
  <ds:schemaRefs>
    <ds:schemaRef ds:uri="http://schemas.microsoft.com/sharepoint/v3/contenttype/forms"/>
  </ds:schemaRefs>
</ds:datastoreItem>
</file>

<file path=customXml/itemProps3.xml><?xml version="1.0" encoding="utf-8"?>
<ds:datastoreItem xmlns:ds="http://schemas.openxmlformats.org/officeDocument/2006/customXml" ds:itemID="{B23851B4-EF7F-4126-8296-863EF929A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6b8209-0e1a-4afa-88f7-2814662bd089"/>
    <ds:schemaRef ds:uri="cac95027-40f9-4175-9bc3-6113c5f50e4a"/>
    <ds:schemaRef ds:uri="98a71ac2-bc84-4f00-9df0-e7705aff80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57</TotalTime>
  <Words>210</Words>
  <Application>Microsoft Office PowerPoint</Application>
  <PresentationFormat>Custom</PresentationFormat>
  <Paragraphs>23</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Roboto</vt:lpstr>
      <vt:lpstr>Arial</vt:lpstr>
      <vt:lpstr>Simple Light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Deborah Weber</dc:creator>
  <cp:lastModifiedBy>Stephanie Weinstein</cp:lastModifiedBy>
  <cp:revision>2</cp:revision>
  <dcterms:modified xsi:type="dcterms:W3CDTF">2025-04-26T23:05:23Z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0x010100541132F75B8AC5488D438E1E3D081148</vt:lpwstr>
  </property>
  <property fmtid="{D5CDD505-2E9C-101B-9397-08002B2CF9AE}" pid="3" name="MediaServiceImageTags">
    <vt:lpwstr/>
  </property>
</Properties>
</file>